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3"/>
  </p:notesMasterIdLst>
  <p:handoutMasterIdLst>
    <p:handoutMasterId r:id="rId4"/>
  </p:handoutMasterIdLst>
  <p:sldIdLst>
    <p:sldId id="2147483223" r:id="rId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FBAE40"/>
          </p15:clr>
        </p15:guide>
        <p15:guide id="2" orient="horz" pos="2160" userDrawn="1">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DFD9"/>
    <a:srgbClr val="016F96"/>
    <a:srgbClr val="A0C84D"/>
    <a:srgbClr val="FFBE3C"/>
    <a:srgbClr val="C8E6E6"/>
    <a:srgbClr val="4B6982"/>
    <a:srgbClr val="99D6EC"/>
    <a:srgbClr val="A0153A"/>
    <a:srgbClr val="0064C8"/>
    <a:srgbClr val="E1BE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D49FF7-A653-447A-9EB5-1B16A5A52AA0}" v="42" dt="2025-07-29T06:25:39.212"/>
  </p1510:revLst>
</p1510:revInfo>
</file>

<file path=ppt/tableStyles.xml><?xml version="1.0" encoding="utf-8"?>
<a:tblStyleLst xmlns:a="http://schemas.openxmlformats.org/drawingml/2006/main" def="{7DF18680-E054-41AD-8BC1-D1AEF772440D}">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濃色スタイル 1 - アクセント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71" autoAdjust="0"/>
    <p:restoredTop sz="94660"/>
  </p:normalViewPr>
  <p:slideViewPr>
    <p:cSldViewPr snapToGrid="0">
      <p:cViewPr varScale="1">
        <p:scale>
          <a:sx n="114" d="100"/>
          <a:sy n="114" d="100"/>
        </p:scale>
        <p:origin x="570" y="84"/>
      </p:cViewPr>
      <p:guideLst>
        <p:guide pos="3840"/>
        <p:guide orient="horz" pos="2160"/>
      </p:guideLst>
    </p:cSldViewPr>
  </p:slideViewPr>
  <p:notesTextViewPr>
    <p:cViewPr>
      <p:scale>
        <a:sx n="1" d="1"/>
        <a:sy n="1" d="1"/>
      </p:scale>
      <p:origin x="0" y="0"/>
    </p:cViewPr>
  </p:notesTextViewPr>
  <p:notesViewPr>
    <p:cSldViewPr snapToGrid="0">
      <p:cViewPr>
        <p:scale>
          <a:sx n="1" d="2"/>
          <a:sy n="1" d="2"/>
        </p:scale>
        <p:origin x="0" y="0"/>
      </p:cViewPr>
      <p:guideLst>
        <p:guide orient="horz" pos="3108"/>
        <p:guide pos="2122"/>
      </p:guideLst>
    </p:cSldViewPr>
  </p:notesViewPr>
  <p:gridSpacing cx="1800000" cy="18000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latin typeface="メイリオ" panose="020B0604030504040204" pitchFamily="50" charset="-128"/>
              <a:ea typeface="メイリオ" panose="020B0604030504040204" pitchFamily="50" charset="-128"/>
            </a:endParaRPr>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a:latin typeface="メイリオ" panose="020B0604030504040204" pitchFamily="50" charset="-128"/>
                <a:ea typeface="メイリオ" panose="020B0604030504040204" pitchFamily="50" charset="-128"/>
              </a:rPr>
              <a:t>機密性○</a:t>
            </a: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latin typeface="メイリオ" panose="020B0604030504040204" pitchFamily="50" charset="-128"/>
                <a:ea typeface="メイリオ" panose="020B0604030504040204" pitchFamily="50" charset="-128"/>
              </a:rPr>
              <a:t>‹#›</a:t>
            </a:fld>
            <a:endParaRPr kumimoji="1" lang="ja-JP" altLang="en-US">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extLst>
    <p:ext uri="{56416CCD-93CA-4268-BC5B-53C4BB910035}">
      <p15:sldGuideLst xmlns:p15="http://schemas.microsoft.com/office/powerpoint/2012/main">
        <p15:guide id="1" orient="horz" pos="3107" userDrawn="1">
          <p15:clr>
            <a:srgbClr val="F26B43"/>
          </p15:clr>
        </p15:guide>
        <p15:guide id="2" pos="2121"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b="0" i="0">
                <a:latin typeface="メイリオ" panose="020B0604030504040204" pitchFamily="50" charset="-128"/>
                <a:ea typeface="メイリオ" panose="020B0604030504040204" pitchFamily="50" charset="-128"/>
              </a:defRPr>
            </a:lvl1pPr>
          </a:lstStyle>
          <a:p>
            <a:endParaRPr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b="0" i="0">
                <a:latin typeface="メイリオ" panose="020B0604030504040204" pitchFamily="50" charset="-128"/>
                <a:ea typeface="メイリオ" panose="020B0604030504040204" pitchFamily="50" charset="-128"/>
              </a:defRPr>
            </a:lvl1pPr>
          </a:lstStyle>
          <a:p>
            <a:r>
              <a:rPr lang="ja-JP" altLang="en-US"/>
              <a:t>機密性○</a:t>
            </a:r>
            <a:endParaRPr lang="en-US" altLang="ja-JP"/>
          </a:p>
        </p:txBody>
      </p:sp>
      <p:sp>
        <p:nvSpPr>
          <p:cNvPr id="4" name="スライド イメージ プレースホルダー 3"/>
          <p:cNvSpPr>
            <a:spLocks noGrp="1" noRot="1" noChangeAspect="1"/>
          </p:cNvSpPr>
          <p:nvPr>
            <p:ph type="sldImg" idx="2"/>
          </p:nvPr>
        </p:nvSpPr>
        <p:spPr>
          <a:xfrm>
            <a:off x="79375" y="739775"/>
            <a:ext cx="65770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b="0" i="0">
                <a:latin typeface="メイリオ" panose="020B0604030504040204" pitchFamily="50" charset="-128"/>
                <a:ea typeface="メイリオ" panose="020B0604030504040204" pitchFamily="50" charset="-128"/>
              </a:defRPr>
            </a:lvl1pPr>
          </a:lstStyle>
          <a:p>
            <a:endParaRPr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b="0" i="0">
                <a:latin typeface="メイリオ" panose="020B0604030504040204" pitchFamily="50" charset="-128"/>
                <a:ea typeface="メイリオ" panose="020B0604030504040204" pitchFamily="50" charset="-128"/>
              </a:defRPr>
            </a:lvl1pPr>
          </a:lstStyle>
          <a:p>
            <a:fld id="{FD35E722-DCEB-4B9B-850A-0990A504E40F}" type="slidenum">
              <a:rPr lang="ja-JP" altLang="en-US" smtClean="0"/>
              <a:pPr/>
              <a:t>‹#›</a:t>
            </a:fld>
            <a:endParaRPr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b="0" i="0" kern="1200">
        <a:solidFill>
          <a:schemeClr val="tx1"/>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kumimoji="1" sz="1200" b="0" i="0" kern="1200">
        <a:solidFill>
          <a:schemeClr val="tx1"/>
        </a:solidFill>
        <a:latin typeface="メイリオ" panose="020B0604030504040204" pitchFamily="50" charset="-128"/>
        <a:ea typeface="メイリオ" panose="020B0604030504040204" pitchFamily="50" charset="-128"/>
        <a:cs typeface="+mn-cs"/>
      </a:defRPr>
    </a:lvl2pPr>
    <a:lvl3pPr marL="914400" algn="l" defTabSz="914400" rtl="0" eaLnBrk="1" latinLnBrk="0" hangingPunct="1">
      <a:defRPr kumimoji="1" sz="1200" b="0" i="0" kern="1200">
        <a:solidFill>
          <a:schemeClr val="tx1"/>
        </a:solidFill>
        <a:latin typeface="メイリオ" panose="020B0604030504040204" pitchFamily="50" charset="-128"/>
        <a:ea typeface="メイリオ" panose="020B0604030504040204" pitchFamily="50" charset="-128"/>
        <a:cs typeface="+mn-cs"/>
      </a:defRPr>
    </a:lvl3pPr>
    <a:lvl4pPr marL="1371600" algn="l" defTabSz="914400" rtl="0" eaLnBrk="1" latinLnBrk="0" hangingPunct="1">
      <a:defRPr kumimoji="1" sz="1200" b="0" i="0" kern="1200">
        <a:solidFill>
          <a:schemeClr val="tx1"/>
        </a:solidFill>
        <a:latin typeface="メイリオ" panose="020B0604030504040204" pitchFamily="50" charset="-128"/>
        <a:ea typeface="メイリオ" panose="020B0604030504040204" pitchFamily="50" charset="-128"/>
        <a:cs typeface="+mn-cs"/>
      </a:defRPr>
    </a:lvl4pPr>
    <a:lvl5pPr marL="1828800" algn="l" defTabSz="914400" rtl="0" eaLnBrk="1" latinLnBrk="0" hangingPunct="1">
      <a:defRPr kumimoji="1" sz="1200" b="0" i="0" kern="1200">
        <a:solidFill>
          <a:schemeClr val="tx1"/>
        </a:solidFill>
        <a:latin typeface="メイリオ" panose="020B0604030504040204" pitchFamily="50" charset="-128"/>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34130682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01_Cover">
    <p:spTree>
      <p:nvGrpSpPr>
        <p:cNvPr id="1" name=""/>
        <p:cNvGrpSpPr/>
        <p:nvPr/>
      </p:nvGrpSpPr>
      <p:grpSpPr>
        <a:xfrm>
          <a:off x="0" y="0"/>
          <a:ext cx="0" cy="0"/>
          <a:chOff x="0" y="0"/>
          <a:chExt cx="0" cy="0"/>
        </a:xfrm>
      </p:grpSpPr>
      <p:pic>
        <p:nvPicPr>
          <p:cNvPr id="5" name="図 4" descr="アイコン&#10;&#10;低い精度で自動的に生成された説明">
            <a:extLst>
              <a:ext uri="{FF2B5EF4-FFF2-40B4-BE49-F238E27FC236}">
                <a16:creationId xmlns:a16="http://schemas.microsoft.com/office/drawing/2014/main" id="{FC794AD5-6155-63B8-738F-1B694503F74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b="71151"/>
          <a:stretch/>
        </p:blipFill>
        <p:spPr>
          <a:xfrm>
            <a:off x="1413165" y="0"/>
            <a:ext cx="10787027" cy="1978429"/>
          </a:xfrm>
          <a:prstGeom prst="rect">
            <a:avLst/>
          </a:prstGeom>
        </p:spPr>
      </p:pic>
      <p:sp>
        <p:nvSpPr>
          <p:cNvPr id="2" name="タイトル 1"/>
          <p:cNvSpPr>
            <a:spLocks noGrp="1"/>
          </p:cNvSpPr>
          <p:nvPr>
            <p:ph type="ctrTitle" hasCustomPrompt="1"/>
          </p:nvPr>
        </p:nvSpPr>
        <p:spPr>
          <a:xfrm>
            <a:off x="443078" y="3082758"/>
            <a:ext cx="11305847" cy="935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108000" rIns="0" bIns="72000">
            <a:spAutoFit/>
          </a:bodyPr>
          <a:lstStyle>
            <a:lvl1pPr algn="ctr">
              <a:lnSpc>
                <a:spcPct val="130000"/>
              </a:lnSpc>
              <a:defRPr lang="ja-JP" altLang="en-US" sz="4000" b="1" i="0" dirty="0">
                <a:latin typeface="メイリオ" panose="020B0604030504040204" pitchFamily="50" charset="-128"/>
                <a:ea typeface="メイリオ" panose="020B0604030504040204" pitchFamily="50" charset="-128"/>
                <a:cs typeface="メイリオ" panose="020B0604030504040204" pitchFamily="50" charset="-128"/>
              </a:defRPr>
            </a:lvl1pPr>
          </a:lstStyle>
          <a:p>
            <a:pPr marL="0" lvl="0"/>
            <a:r>
              <a:rPr kumimoji="1" lang="ja-JP" altLang="en-US"/>
              <a:t>スライドタイトル</a:t>
            </a:r>
          </a:p>
        </p:txBody>
      </p:sp>
      <p:sp>
        <p:nvSpPr>
          <p:cNvPr id="3" name="サブタイトル 2"/>
          <p:cNvSpPr>
            <a:spLocks noGrp="1"/>
          </p:cNvSpPr>
          <p:nvPr>
            <p:ph type="subTitle" idx="1" hasCustomPrompt="1"/>
          </p:nvPr>
        </p:nvSpPr>
        <p:spPr>
          <a:xfrm>
            <a:off x="456096" y="5024339"/>
            <a:ext cx="11305845" cy="49244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lnSpc>
                <a:spcPct val="130000"/>
              </a:lnSpc>
              <a:buNone/>
              <a:defRPr lang="ja-JP" altLang="en-US" sz="1600" b="0" i="0">
                <a:latin typeface="メイリオ" panose="020B0604030504040204" pitchFamily="50" charset="-128"/>
                <a:ea typeface="メイリオ" panose="020B0604030504040204" pitchFamily="50" charset="-128"/>
                <a:cs typeface="メイリオ" panose="020B0604030504040204" pitchFamily="50" charset="-128"/>
              </a:defRPr>
            </a:lvl1pPr>
            <a:lvl4pPr>
              <a:defRPr>
                <a:latin typeface="+mj-ea"/>
                <a:ea typeface="+mj-ea"/>
              </a:defRPr>
            </a:lvl4pPr>
            <a:lvl5pPr>
              <a:defRPr>
                <a:latin typeface="+mj-ea"/>
                <a:ea typeface="+mj-ea"/>
              </a:defRPr>
            </a:lvl5pPr>
            <a:lvl6pPr>
              <a:defRPr sz="1600">
                <a:latin typeface="+mj-ea"/>
                <a:ea typeface="+mj-ea"/>
              </a:defRPr>
            </a:lvl6pPr>
            <a:lvl7pPr>
              <a:defRPr sz="1600">
                <a:latin typeface="+mn-ea"/>
                <a:ea typeface="+mn-ea"/>
              </a:defRPr>
            </a:lvl7pPr>
            <a:lvl8pPr>
              <a:defRPr sz="1600">
                <a:latin typeface="+mj-ea"/>
                <a:ea typeface="+mj-ea"/>
              </a:defRPr>
            </a:lvl8pPr>
            <a:lvl9pPr>
              <a:defRPr sz="1600">
                <a:latin typeface="+mn-ea"/>
                <a:ea typeface="+mn-ea"/>
              </a:defRPr>
            </a:lvl9pPr>
          </a:lstStyle>
          <a:p>
            <a:pPr marL="0" marR="0" lvl="0" indent="0" algn="ctr" defTabSz="914377" rtl="0" eaLnBrk="1" fontAlgn="auto" latinLnBrk="0" hangingPunct="1">
              <a:lnSpc>
                <a:spcPct val="100000"/>
              </a:lnSpc>
              <a:spcBef>
                <a:spcPts val="600"/>
              </a:spcBef>
              <a:spcAft>
                <a:spcPts val="600"/>
              </a:spcAft>
              <a:buClr>
                <a:srgbClr val="002060"/>
              </a:buClr>
              <a:buSzTx/>
              <a:buFont typeface="Wingdings" panose="05000000000000000000" pitchFamily="2" charset="2"/>
              <a:buNone/>
              <a:tabLst/>
              <a:defRPr/>
            </a:pPr>
            <a:r>
              <a:rPr kumimoji="1" lang="en-US" altLang="ja-JP"/>
              <a:t>20XX</a:t>
            </a:r>
            <a:r>
              <a:rPr kumimoji="1" lang="ja-JP" altLang="en-US"/>
              <a:t>年</a:t>
            </a:r>
            <a:r>
              <a:rPr kumimoji="1" lang="en-US" altLang="ja-JP"/>
              <a:t>XX</a:t>
            </a:r>
            <a:r>
              <a:rPr kumimoji="1" lang="ja-JP" altLang="en-US"/>
              <a:t>月</a:t>
            </a:r>
            <a:r>
              <a:rPr kumimoji="1" lang="en-US" altLang="ja-JP"/>
              <a:t>XX</a:t>
            </a:r>
            <a:r>
              <a:rPr kumimoji="1" lang="ja-JP" altLang="en-US"/>
              <a:t>日</a:t>
            </a:r>
            <a:br>
              <a:rPr kumimoji="1" lang="en-US" altLang="ja-JP"/>
            </a:br>
            <a:r>
              <a:rPr lang="en-US" altLang="zh-TW"/>
              <a:t>XXXX</a:t>
            </a:r>
            <a:r>
              <a:rPr lang="zh-TW" altLang="en-US"/>
              <a:t>部局 </a:t>
            </a:r>
            <a:r>
              <a:rPr lang="en-US" altLang="zh-TW"/>
              <a:t>XXXX</a:t>
            </a:r>
            <a:r>
              <a:rPr lang="zh-TW" altLang="en-US"/>
              <a:t>課</a:t>
            </a:r>
          </a:p>
        </p:txBody>
      </p:sp>
      <p:pic>
        <p:nvPicPr>
          <p:cNvPr id="4" name="図 3" descr="アイコン&#10;&#10;低い精度で自動的に生成された説明">
            <a:extLst>
              <a:ext uri="{FF2B5EF4-FFF2-40B4-BE49-F238E27FC236}">
                <a16:creationId xmlns:a16="http://schemas.microsoft.com/office/drawing/2014/main" id="{16991417-B160-3E3B-5F4C-35DA0F1759B3}"/>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60566"/>
          <a:stretch/>
        </p:blipFill>
        <p:spPr>
          <a:xfrm>
            <a:off x="-8189" y="4164580"/>
            <a:ext cx="10507165" cy="2704407"/>
          </a:xfrm>
          <a:prstGeom prst="rect">
            <a:avLst/>
          </a:prstGeom>
        </p:spPr>
      </p:pic>
      <p:sp>
        <p:nvSpPr>
          <p:cNvPr id="6" name="スライド番号プレースホルダー 4">
            <a:extLst>
              <a:ext uri="{FF2B5EF4-FFF2-40B4-BE49-F238E27FC236}">
                <a16:creationId xmlns:a16="http://schemas.microsoft.com/office/drawing/2014/main" id="{BBCC16C2-9372-B05B-2EBA-2F71B019DDBC}"/>
              </a:ext>
            </a:extLst>
          </p:cNvPr>
          <p:cNvSpPr>
            <a:spLocks noGrp="1"/>
          </p:cNvSpPr>
          <p:nvPr>
            <p:ph type="sldNum" sz="quarter" idx="12"/>
          </p:nvPr>
        </p:nvSpPr>
        <p:spPr>
          <a:xfrm>
            <a:off x="11669171" y="6433200"/>
            <a:ext cx="522831" cy="424800"/>
          </a:xfrm>
          <a:prstGeom prst="rect">
            <a:avLst/>
          </a:prstGeom>
          <a:noFill/>
        </p:spPr>
        <p:txBody>
          <a:bodyPr lIns="0" tIns="0" rIns="144000" bIns="144000"/>
          <a:lstStyle>
            <a:lvl1pPr algn="r">
              <a:defRPr sz="1400" b="0" i="0">
                <a:solidFill>
                  <a:schemeClr val="tx1"/>
                </a:solidFill>
                <a:latin typeface="メイリオ" panose="020B0604030504040204" pitchFamily="50" charset="-128"/>
                <a:ea typeface="メイリオ" panose="020B0604030504040204" pitchFamily="50" charset="-128"/>
                <a:cs typeface="Arial" panose="020B0604020202020204" pitchFamily="34" charset="0"/>
              </a:defRPr>
            </a:lvl1pPr>
          </a:lstStyle>
          <a:p>
            <a:fld id="{D9550142-B990-490A-A107-ED7302A7FD52}" type="slidenum">
              <a:rPr lang="en-US" altLang="ja-JP" smtClean="0"/>
              <a:pPr/>
              <a:t>‹#›</a:t>
            </a:fld>
            <a:endParaRPr lang="en-US"/>
          </a:p>
        </p:txBody>
      </p:sp>
      <p:pic>
        <p:nvPicPr>
          <p:cNvPr id="7" name="図 6" descr="テキスト&#10;&#10;自動的に生成された説明">
            <a:extLst>
              <a:ext uri="{FF2B5EF4-FFF2-40B4-BE49-F238E27FC236}">
                <a16:creationId xmlns:a16="http://schemas.microsoft.com/office/drawing/2014/main" id="{F5B160C9-01F8-3B06-472E-4F5E5A86372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0102" y="178520"/>
            <a:ext cx="2434356" cy="874216"/>
          </a:xfrm>
          <a:prstGeom prst="rect">
            <a:avLst/>
          </a:prstGeom>
        </p:spPr>
      </p:pic>
    </p:spTree>
    <p:extLst>
      <p:ext uri="{BB962C8B-B14F-4D97-AF65-F5344CB8AC3E}">
        <p14:creationId xmlns:p14="http://schemas.microsoft.com/office/powerpoint/2010/main" val="425721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02_Index">
    <p:spTree>
      <p:nvGrpSpPr>
        <p:cNvPr id="1" name=""/>
        <p:cNvGrpSpPr/>
        <p:nvPr/>
      </p:nvGrpSpPr>
      <p:grpSpPr>
        <a:xfrm>
          <a:off x="0" y="0"/>
          <a:ext cx="0" cy="0"/>
          <a:chOff x="0" y="0"/>
          <a:chExt cx="0" cy="0"/>
        </a:xfrm>
      </p:grpSpPr>
      <p:sp>
        <p:nvSpPr>
          <p:cNvPr id="45" name="スライド番号プレースホルダー 4">
            <a:extLst>
              <a:ext uri="{FF2B5EF4-FFF2-40B4-BE49-F238E27FC236}">
                <a16:creationId xmlns:a16="http://schemas.microsoft.com/office/drawing/2014/main" id="{7F8B39E5-E5C4-1549-647B-B2CE8575CB0A}"/>
              </a:ext>
            </a:extLst>
          </p:cNvPr>
          <p:cNvSpPr>
            <a:spLocks noGrp="1"/>
          </p:cNvSpPr>
          <p:nvPr>
            <p:ph type="sldNum" sz="quarter" idx="12"/>
          </p:nvPr>
        </p:nvSpPr>
        <p:spPr>
          <a:xfrm>
            <a:off x="11669171" y="6433200"/>
            <a:ext cx="522831" cy="424800"/>
          </a:xfrm>
          <a:prstGeom prst="rect">
            <a:avLst/>
          </a:prstGeom>
          <a:noFill/>
        </p:spPr>
        <p:txBody>
          <a:bodyPr lIns="0" tIns="0" rIns="144000" bIns="144000"/>
          <a:lstStyle>
            <a:lvl1pPr algn="r">
              <a:defRPr sz="1400" b="0" i="0">
                <a:solidFill>
                  <a:schemeClr val="tx1"/>
                </a:solidFill>
                <a:latin typeface="メイリオ" panose="020B0604030504040204" pitchFamily="50" charset="-128"/>
                <a:ea typeface="メイリオ" panose="020B0604030504040204" pitchFamily="50" charset="-128"/>
                <a:cs typeface="Arial" panose="020B0604020202020204" pitchFamily="34" charset="0"/>
              </a:defRPr>
            </a:lvl1pPr>
          </a:lstStyle>
          <a:p>
            <a:fld id="{D9550142-B990-490A-A107-ED7302A7FD52}" type="slidenum">
              <a:rPr lang="en-US" altLang="ja-JP" smtClean="0"/>
              <a:pPr/>
              <a:t>‹#›</a:t>
            </a:fld>
            <a:endParaRPr lang="en-US"/>
          </a:p>
        </p:txBody>
      </p:sp>
      <p:sp>
        <p:nvSpPr>
          <p:cNvPr id="50" name="タイトル 1">
            <a:extLst>
              <a:ext uri="{FF2B5EF4-FFF2-40B4-BE49-F238E27FC236}">
                <a16:creationId xmlns:a16="http://schemas.microsoft.com/office/drawing/2014/main" id="{CA219888-D0B6-F250-7902-1434DE0CF405}"/>
              </a:ext>
            </a:extLst>
          </p:cNvPr>
          <p:cNvSpPr>
            <a:spLocks noGrp="1"/>
          </p:cNvSpPr>
          <p:nvPr>
            <p:ph type="title" hasCustomPrompt="1"/>
          </p:nvPr>
        </p:nvSpPr>
        <p:spPr>
          <a:xfrm>
            <a:off x="443075" y="366720"/>
            <a:ext cx="11305847" cy="584775"/>
          </a:xfrm>
          <a:prstGeom prst="rect">
            <a:avLst/>
          </a:prstGeom>
        </p:spPr>
        <p:txBody>
          <a:bodyPr wrap="square">
            <a:spAutoFit/>
          </a:bodyPr>
          <a:lstStyle>
            <a:lvl1pPr algn="l">
              <a:defRPr lang="ja-JP" altLang="en-US" sz="3200" b="1" i="0">
                <a:latin typeface="メイリオ" panose="020B0604030504040204" pitchFamily="50" charset="-128"/>
                <a:ea typeface="メイリオ" panose="020B0604030504040204" pitchFamily="50" charset="-128"/>
                <a:cs typeface="メイリオ" panose="020B0604030504040204" pitchFamily="50" charset="-128"/>
              </a:defRPr>
            </a:lvl1pPr>
          </a:lstStyle>
          <a:p>
            <a:pPr marL="0" lvl="0" algn="l"/>
            <a:r>
              <a:rPr kumimoji="1" lang="ja-JP" altLang="en-US"/>
              <a:t>目次</a:t>
            </a:r>
          </a:p>
        </p:txBody>
      </p:sp>
      <p:sp>
        <p:nvSpPr>
          <p:cNvPr id="51" name="テキスト プレースホルダー 9">
            <a:extLst>
              <a:ext uri="{FF2B5EF4-FFF2-40B4-BE49-F238E27FC236}">
                <a16:creationId xmlns:a16="http://schemas.microsoft.com/office/drawing/2014/main" id="{4894F5FE-60A5-361A-5A8D-0D265407E8DD}"/>
              </a:ext>
            </a:extLst>
          </p:cNvPr>
          <p:cNvSpPr>
            <a:spLocks noGrp="1"/>
          </p:cNvSpPr>
          <p:nvPr>
            <p:ph type="body" sz="quarter" idx="13" hasCustomPrompt="1"/>
          </p:nvPr>
        </p:nvSpPr>
        <p:spPr>
          <a:xfrm>
            <a:off x="443074" y="6498010"/>
            <a:ext cx="9880615" cy="123111"/>
          </a:xfrm>
          <a:noFill/>
        </p:spPr>
        <p:txBody>
          <a:bodyPr wrap="square" lIns="0" tIns="0" rIns="0" bIns="0" anchor="ctr">
            <a:spAutoFit/>
          </a:bodyPr>
          <a:lstStyle>
            <a:lvl1pPr marL="0" indent="0">
              <a:spcBef>
                <a:spcPts val="0"/>
              </a:spcBef>
              <a:spcAft>
                <a:spcPts val="0"/>
              </a:spcAft>
              <a:buFont typeface="Arial" panose="020B0604020202020204" pitchFamily="34" charset="0"/>
              <a:buNone/>
              <a:defRPr sz="800" b="0" i="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a:t>参考</a:t>
            </a:r>
            <a:r>
              <a:rPr kumimoji="1" lang="en-US" altLang="ja-JP"/>
              <a:t>/</a:t>
            </a:r>
            <a:r>
              <a:rPr kumimoji="1" lang="ja-JP" altLang="en-US"/>
              <a:t>引用文献等：</a:t>
            </a:r>
            <a:r>
              <a:rPr kumimoji="1" lang="en-US" altLang="ja-JP"/>
              <a:t>8pt</a:t>
            </a:r>
          </a:p>
        </p:txBody>
      </p:sp>
      <p:sp>
        <p:nvSpPr>
          <p:cNvPr id="3" name="テキスト プレースホルダー 8">
            <a:extLst>
              <a:ext uri="{FF2B5EF4-FFF2-40B4-BE49-F238E27FC236}">
                <a16:creationId xmlns:a16="http://schemas.microsoft.com/office/drawing/2014/main" id="{3EE3E01E-3F79-A45A-7179-85544275E81B}"/>
              </a:ext>
            </a:extLst>
          </p:cNvPr>
          <p:cNvSpPr>
            <a:spLocks noGrp="1"/>
          </p:cNvSpPr>
          <p:nvPr>
            <p:ph type="body" sz="quarter" idx="19" hasCustomPrompt="1"/>
          </p:nvPr>
        </p:nvSpPr>
        <p:spPr>
          <a:xfrm>
            <a:off x="443072" y="1138194"/>
            <a:ext cx="7330149" cy="2360234"/>
          </a:xfrm>
        </p:spPr>
        <p:txBody>
          <a:bodyPr/>
          <a:lstStyle>
            <a:lvl1pPr marL="342890" indent="-342890">
              <a:lnSpc>
                <a:spcPct val="130000"/>
              </a:lnSpc>
              <a:buClr>
                <a:schemeClr val="tx1"/>
              </a:buClr>
              <a:buFont typeface="+mj-lt"/>
              <a:buAutoNum type="arabicPeriod"/>
              <a:defRPr sz="1600" b="0" i="0">
                <a:latin typeface="+mn-ea"/>
                <a:ea typeface="+mn-ea"/>
              </a:defRPr>
            </a:lvl1pPr>
            <a:lvl4pPr>
              <a:defRPr sz="1600">
                <a:latin typeface="+mn-ea"/>
                <a:ea typeface="+mn-ea"/>
              </a:defRPr>
            </a:lvl4pPr>
            <a:lvl5pPr>
              <a:defRPr sz="1600">
                <a:latin typeface="+mn-ea"/>
                <a:ea typeface="+mn-ea"/>
              </a:defRPr>
            </a:lvl5pPr>
            <a:lvl6pPr>
              <a:defRPr sz="1600">
                <a:latin typeface="+mn-ea"/>
                <a:ea typeface="+mn-ea"/>
              </a:defRPr>
            </a:lvl6pPr>
          </a:lstStyle>
          <a:p>
            <a:pPr lvl="0"/>
            <a:r>
              <a:rPr kumimoji="1" lang="ja-JP" altLang="en-US"/>
              <a:t>セクション</a:t>
            </a:r>
            <a:r>
              <a:rPr kumimoji="1" lang="en-US" altLang="ja-JP"/>
              <a:t> 01</a:t>
            </a:r>
          </a:p>
          <a:p>
            <a:pPr lvl="0"/>
            <a:r>
              <a:rPr kumimoji="1" lang="ja-JP" altLang="en-US"/>
              <a:t>セクション</a:t>
            </a:r>
            <a:r>
              <a:rPr kumimoji="1" lang="en-US" altLang="ja-JP"/>
              <a:t> 02</a:t>
            </a:r>
          </a:p>
          <a:p>
            <a:pPr lvl="0"/>
            <a:r>
              <a:rPr kumimoji="1" lang="ja-JP" altLang="en-US"/>
              <a:t>セクション</a:t>
            </a:r>
            <a:r>
              <a:rPr kumimoji="1" lang="en-US" altLang="ja-JP"/>
              <a:t> 03</a:t>
            </a:r>
          </a:p>
          <a:p>
            <a:pPr lvl="0"/>
            <a:r>
              <a:rPr kumimoji="1" lang="ja-JP" altLang="en-US"/>
              <a:t>セクション</a:t>
            </a:r>
            <a:r>
              <a:rPr kumimoji="1" lang="en-US" altLang="ja-JP"/>
              <a:t> 04</a:t>
            </a:r>
          </a:p>
          <a:p>
            <a:pPr marL="342890" marR="0" lvl="0" indent="-342890" algn="l" defTabSz="914377" rtl="0" eaLnBrk="1" fontAlgn="auto" latinLnBrk="0" hangingPunct="1">
              <a:lnSpc>
                <a:spcPct val="100000"/>
              </a:lnSpc>
              <a:spcBef>
                <a:spcPts val="600"/>
              </a:spcBef>
              <a:spcAft>
                <a:spcPts val="600"/>
              </a:spcAft>
              <a:buClr>
                <a:srgbClr val="002060"/>
              </a:buClr>
              <a:buSzTx/>
              <a:buFont typeface="+mj-lt"/>
              <a:buAutoNum type="arabicPeriod"/>
              <a:tabLst/>
              <a:defRPr/>
            </a:pPr>
            <a:r>
              <a:rPr kumimoji="1" lang="ja-JP" altLang="en-US"/>
              <a:t>セクション</a:t>
            </a:r>
            <a:r>
              <a:rPr kumimoji="1" lang="en-US" altLang="ja-JP"/>
              <a:t> 05</a:t>
            </a:r>
          </a:p>
        </p:txBody>
      </p:sp>
      <p:sp>
        <p:nvSpPr>
          <p:cNvPr id="4" name="テキスト プレースホルダー 8">
            <a:extLst>
              <a:ext uri="{FF2B5EF4-FFF2-40B4-BE49-F238E27FC236}">
                <a16:creationId xmlns:a16="http://schemas.microsoft.com/office/drawing/2014/main" id="{66F75DC8-7F8B-DE8F-5A34-63C830C27B79}"/>
              </a:ext>
            </a:extLst>
          </p:cNvPr>
          <p:cNvSpPr>
            <a:spLocks noGrp="1"/>
          </p:cNvSpPr>
          <p:nvPr>
            <p:ph type="body" sz="quarter" idx="20" hasCustomPrompt="1"/>
          </p:nvPr>
        </p:nvSpPr>
        <p:spPr>
          <a:xfrm>
            <a:off x="7773221" y="1138194"/>
            <a:ext cx="2550467" cy="2360234"/>
          </a:xfrm>
        </p:spPr>
        <p:txBody>
          <a:bodyPr/>
          <a:lstStyle>
            <a:lvl1pPr marL="0" indent="0" algn="r">
              <a:lnSpc>
                <a:spcPct val="130000"/>
              </a:lnSpc>
              <a:buFont typeface="+mj-lt"/>
              <a:buNone/>
              <a:defRPr sz="1600" b="0" i="0">
                <a:latin typeface="+mj-ea"/>
                <a:ea typeface="+mj-ea"/>
              </a:defRPr>
            </a:lvl1pPr>
            <a:lvl4pPr>
              <a:defRPr sz="1600">
                <a:latin typeface="+mj-ea"/>
                <a:ea typeface="+mj-ea"/>
              </a:defRPr>
            </a:lvl4pPr>
            <a:lvl5pPr>
              <a:defRPr sz="1600">
                <a:latin typeface="+mj-ea"/>
                <a:ea typeface="+mj-ea"/>
              </a:defRPr>
            </a:lvl5pPr>
            <a:lvl6pPr>
              <a:defRPr>
                <a:latin typeface="+mj-ea"/>
                <a:ea typeface="+mj-ea"/>
              </a:defRPr>
            </a:lvl6pPr>
            <a:lvl7pPr>
              <a:defRPr>
                <a:latin typeface="+mj-ea"/>
                <a:ea typeface="+mj-ea"/>
              </a:defRPr>
            </a:lvl7pPr>
          </a:lstStyle>
          <a:p>
            <a:pPr marL="0" indent="0" algn="r">
              <a:buNone/>
            </a:pPr>
            <a:r>
              <a:rPr lang="en-US" altLang="ja-JP"/>
              <a:t>------- 001</a:t>
            </a:r>
            <a:endParaRPr lang="ja-JP" altLang="en-US"/>
          </a:p>
          <a:p>
            <a:pPr marL="0" lvl="0" indent="0" algn="r">
              <a:buNone/>
            </a:pPr>
            <a:r>
              <a:rPr lang="en-US" altLang="ja-JP"/>
              <a:t>------- 001</a:t>
            </a:r>
            <a:endParaRPr lang="ja-JP" altLang="en-US"/>
          </a:p>
          <a:p>
            <a:pPr marL="0" lvl="0" indent="0" algn="r">
              <a:buNone/>
            </a:pPr>
            <a:r>
              <a:rPr lang="en-US" altLang="ja-JP"/>
              <a:t>------- 001</a:t>
            </a:r>
          </a:p>
          <a:p>
            <a:pPr marL="0" indent="0" algn="r">
              <a:buNone/>
            </a:pPr>
            <a:r>
              <a:rPr lang="en-US" altLang="ja-JP"/>
              <a:t>------- 001</a:t>
            </a:r>
          </a:p>
          <a:p>
            <a:pPr marL="0" marR="0" lvl="0" indent="0" algn="r" defTabSz="914377" rtl="0" eaLnBrk="1" fontAlgn="auto" latinLnBrk="0" hangingPunct="1">
              <a:lnSpc>
                <a:spcPct val="100000"/>
              </a:lnSpc>
              <a:spcBef>
                <a:spcPts val="600"/>
              </a:spcBef>
              <a:spcAft>
                <a:spcPts val="600"/>
              </a:spcAft>
              <a:buClr>
                <a:srgbClr val="002060"/>
              </a:buClr>
              <a:buSzTx/>
              <a:buFont typeface="+mj-lt"/>
              <a:buNone/>
              <a:tabLst/>
              <a:defRPr/>
            </a:pPr>
            <a:r>
              <a:rPr lang="en-US" altLang="ja-JP"/>
              <a:t>------- 001</a:t>
            </a:r>
          </a:p>
        </p:txBody>
      </p:sp>
    </p:spTree>
    <p:extLst>
      <p:ext uri="{BB962C8B-B14F-4D97-AF65-F5344CB8AC3E}">
        <p14:creationId xmlns:p14="http://schemas.microsoft.com/office/powerpoint/2010/main" val="43507870"/>
      </p:ext>
    </p:extLst>
  </p:cSld>
  <p:clrMapOvr>
    <a:masterClrMapping/>
  </p:clrMapOvr>
  <p:extLst>
    <p:ext uri="{DCECCB84-F9BA-43D5-87BE-67443E8EF086}">
      <p15:sldGuideLst xmlns:p15="http://schemas.microsoft.com/office/powerpoint/2012/main">
        <p15:guide id="1" orient="horz" pos="232" userDrawn="1">
          <p15:clr>
            <a:srgbClr val="FBAE40"/>
          </p15:clr>
        </p15:guide>
        <p15:guide id="2" pos="2939" userDrawn="1">
          <p15:clr>
            <a:srgbClr val="FBAE40"/>
          </p15:clr>
        </p15:guide>
        <p15:guide id="3" pos="3301" userDrawn="1">
          <p15:clr>
            <a:srgbClr val="FBAE40"/>
          </p15:clr>
        </p15:guide>
        <p15:guide id="4" pos="3120" userDrawn="1">
          <p15:clr>
            <a:srgbClr val="FBAE40"/>
          </p15:clr>
        </p15:guide>
        <p15:guide id="5" pos="1647" userDrawn="1">
          <p15:clr>
            <a:srgbClr val="FBAE40"/>
          </p15:clr>
        </p15:guide>
        <p15:guide id="6" pos="1511" userDrawn="1">
          <p15:clr>
            <a:srgbClr val="FBAE40"/>
          </p15:clr>
        </p15:guide>
        <p15:guide id="7" pos="217" userDrawn="1">
          <p15:clr>
            <a:srgbClr val="FBAE40"/>
          </p15:clr>
        </p15:guide>
        <p15:guide id="8" pos="4595" userDrawn="1">
          <p15:clr>
            <a:srgbClr val="FBAE40"/>
          </p15:clr>
        </p15:guide>
        <p15:guide id="9" pos="4731" userDrawn="1">
          <p15:clr>
            <a:srgbClr val="FBAE40"/>
          </p15:clr>
        </p15:guide>
        <p15:guide id="10" pos="6023" userDrawn="1">
          <p15:clr>
            <a:srgbClr val="FBAE40"/>
          </p15:clr>
        </p15:guide>
        <p15:guide id="12" orient="horz" pos="4088" userDrawn="1">
          <p15:clr>
            <a:srgbClr val="FBAE40"/>
          </p15:clr>
        </p15:guide>
        <p15:guide id="13" orient="horz" pos="3861" userDrawn="1">
          <p15:clr>
            <a:srgbClr val="FBAE40"/>
          </p15:clr>
        </p15:guide>
        <p15:guide id="14" orient="horz" pos="595" userDrawn="1">
          <p15:clr>
            <a:srgbClr val="FBAE40"/>
          </p15:clr>
        </p15:guide>
        <p15:guide id="15" orient="horz" pos="709" userDrawn="1">
          <p15:clr>
            <a:srgbClr val="FBAE40"/>
          </p15:clr>
        </p15:guide>
        <p15:guide id="16" orient="horz" pos="1366" userDrawn="1">
          <p15:clr>
            <a:srgbClr val="FBAE40"/>
          </p15:clr>
        </p15:guide>
        <p15:guide id="17" orient="horz" pos="2614" userDrawn="1">
          <p15:clr>
            <a:srgbClr val="FBAE40"/>
          </p15:clr>
        </p15:guide>
        <p15:guide id="18" orient="horz" pos="1480" userDrawn="1">
          <p15:clr>
            <a:srgbClr val="FBAE40"/>
          </p15:clr>
        </p15:guide>
        <p15:guide id="19" orient="horz" pos="2727"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3_Section">
    <p:spTree>
      <p:nvGrpSpPr>
        <p:cNvPr id="1" name=""/>
        <p:cNvGrpSpPr/>
        <p:nvPr/>
      </p:nvGrpSpPr>
      <p:grpSpPr>
        <a:xfrm>
          <a:off x="0" y="0"/>
          <a:ext cx="0" cy="0"/>
          <a:chOff x="0" y="0"/>
          <a:chExt cx="0" cy="0"/>
        </a:xfrm>
      </p:grpSpPr>
      <p:pic>
        <p:nvPicPr>
          <p:cNvPr id="11" name="図 10" descr="図形&#10;&#10;低い精度で自動的に生成された説明">
            <a:extLst>
              <a:ext uri="{FF2B5EF4-FFF2-40B4-BE49-F238E27FC236}">
                <a16:creationId xmlns:a16="http://schemas.microsoft.com/office/drawing/2014/main" id="{F10D23A2-2E8E-9DA5-6CF5-DDC0A8455B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21726" y="0"/>
            <a:ext cx="10870276" cy="6858000"/>
          </a:xfrm>
          <a:prstGeom prst="rect">
            <a:avLst/>
          </a:prstGeom>
        </p:spPr>
      </p:pic>
      <p:sp>
        <p:nvSpPr>
          <p:cNvPr id="3" name="タイトル 1">
            <a:extLst>
              <a:ext uri="{FF2B5EF4-FFF2-40B4-BE49-F238E27FC236}">
                <a16:creationId xmlns:a16="http://schemas.microsoft.com/office/drawing/2014/main" id="{16547944-49EF-1EFF-32E6-905A8579D216}"/>
              </a:ext>
            </a:extLst>
          </p:cNvPr>
          <p:cNvSpPr>
            <a:spLocks noGrp="1"/>
          </p:cNvSpPr>
          <p:nvPr>
            <p:ph type="ctrTitle" hasCustomPrompt="1"/>
          </p:nvPr>
        </p:nvSpPr>
        <p:spPr>
          <a:xfrm>
            <a:off x="443078" y="3082758"/>
            <a:ext cx="11305847" cy="935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108000" rIns="0" bIns="72000">
            <a:spAutoFit/>
          </a:bodyPr>
          <a:lstStyle>
            <a:lvl1pPr algn="l">
              <a:lnSpc>
                <a:spcPct val="130000"/>
              </a:lnSpc>
              <a:defRPr lang="ja-JP" altLang="en-US" sz="4000" b="1" i="0" dirty="0">
                <a:latin typeface="メイリオ" panose="020B0604030504040204" pitchFamily="50" charset="-128"/>
                <a:ea typeface="メイリオ" panose="020B0604030504040204" pitchFamily="50" charset="-128"/>
                <a:cs typeface="メイリオ" panose="020B0604030504040204" pitchFamily="50" charset="-128"/>
              </a:defRPr>
            </a:lvl1pPr>
          </a:lstStyle>
          <a:p>
            <a:pPr marL="0" lvl="0"/>
            <a:r>
              <a:rPr kumimoji="1" lang="en-US" altLang="ja-JP"/>
              <a:t>01. </a:t>
            </a:r>
            <a:r>
              <a:rPr kumimoji="1" lang="ja-JP" altLang="en-US"/>
              <a:t>セクション名</a:t>
            </a:r>
          </a:p>
        </p:txBody>
      </p:sp>
      <p:sp>
        <p:nvSpPr>
          <p:cNvPr id="4" name="スライド番号プレースホルダー 4">
            <a:extLst>
              <a:ext uri="{FF2B5EF4-FFF2-40B4-BE49-F238E27FC236}">
                <a16:creationId xmlns:a16="http://schemas.microsoft.com/office/drawing/2014/main" id="{DD9E6EA3-3310-5612-2D80-6F218C2F7510}"/>
              </a:ext>
            </a:extLst>
          </p:cNvPr>
          <p:cNvSpPr>
            <a:spLocks noGrp="1"/>
          </p:cNvSpPr>
          <p:nvPr>
            <p:ph type="sldNum" sz="quarter" idx="12"/>
          </p:nvPr>
        </p:nvSpPr>
        <p:spPr>
          <a:xfrm>
            <a:off x="11669171" y="6433200"/>
            <a:ext cx="522831" cy="424800"/>
          </a:xfrm>
          <a:prstGeom prst="rect">
            <a:avLst/>
          </a:prstGeom>
          <a:noFill/>
        </p:spPr>
        <p:txBody>
          <a:bodyPr lIns="0" tIns="0" rIns="144000" bIns="144000"/>
          <a:lstStyle>
            <a:lvl1pPr algn="r">
              <a:defRPr sz="1400" b="0" i="0">
                <a:solidFill>
                  <a:schemeClr val="bg1"/>
                </a:solidFill>
                <a:latin typeface="メイリオ" panose="020B0604030504040204" pitchFamily="50" charset="-128"/>
                <a:ea typeface="メイリオ" panose="020B0604030504040204" pitchFamily="50" charset="-128"/>
                <a:cs typeface="Arial" panose="020B0604020202020204" pitchFamily="34" charset="0"/>
              </a:defRPr>
            </a:lvl1pPr>
          </a:lstStyle>
          <a:p>
            <a:fld id="{D9550142-B990-490A-A107-ED7302A7FD52}" type="slidenum">
              <a:rPr lang="en-US" altLang="ja-JP" smtClean="0"/>
              <a:pPr/>
              <a:t>‹#›</a:t>
            </a:fld>
            <a:endParaRPr lang="en-US"/>
          </a:p>
        </p:txBody>
      </p:sp>
    </p:spTree>
    <p:extLst>
      <p:ext uri="{BB962C8B-B14F-4D97-AF65-F5344CB8AC3E}">
        <p14:creationId xmlns:p14="http://schemas.microsoft.com/office/powerpoint/2010/main" val="2194644818"/>
      </p:ext>
    </p:extLst>
  </p:cSld>
  <p:clrMapOvr>
    <a:masterClrMapping/>
  </p:clrMapOvr>
  <p:extLst>
    <p:ext uri="{DCECCB84-F9BA-43D5-87BE-67443E8EF086}">
      <p15:sldGuideLst xmlns:p15="http://schemas.microsoft.com/office/powerpoint/2012/main">
        <p15:guide id="1"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4_Basic">
    <p:spTree>
      <p:nvGrpSpPr>
        <p:cNvPr id="1" name=""/>
        <p:cNvGrpSpPr/>
        <p:nvPr/>
      </p:nvGrpSpPr>
      <p:grpSpPr>
        <a:xfrm>
          <a:off x="0" y="0"/>
          <a:ext cx="0" cy="0"/>
          <a:chOff x="0" y="0"/>
          <a:chExt cx="0" cy="0"/>
        </a:xfrm>
      </p:grpSpPr>
      <p:sp>
        <p:nvSpPr>
          <p:cNvPr id="45" name="スライド番号プレースホルダー 4">
            <a:extLst>
              <a:ext uri="{FF2B5EF4-FFF2-40B4-BE49-F238E27FC236}">
                <a16:creationId xmlns:a16="http://schemas.microsoft.com/office/drawing/2014/main" id="{7F8B39E5-E5C4-1549-647B-B2CE8575CB0A}"/>
              </a:ext>
            </a:extLst>
          </p:cNvPr>
          <p:cNvSpPr>
            <a:spLocks noGrp="1"/>
          </p:cNvSpPr>
          <p:nvPr>
            <p:ph type="sldNum" sz="quarter" idx="12"/>
          </p:nvPr>
        </p:nvSpPr>
        <p:spPr>
          <a:xfrm>
            <a:off x="11669171" y="6433200"/>
            <a:ext cx="522831" cy="424800"/>
          </a:xfrm>
          <a:prstGeom prst="rect">
            <a:avLst/>
          </a:prstGeom>
          <a:noFill/>
        </p:spPr>
        <p:txBody>
          <a:bodyPr lIns="0" tIns="0" rIns="144000" bIns="144000"/>
          <a:lstStyle>
            <a:lvl1pPr algn="r">
              <a:defRPr sz="1400" b="0" i="0">
                <a:solidFill>
                  <a:schemeClr val="tx1"/>
                </a:solidFill>
                <a:latin typeface="メイリオ" panose="020B0604030504040204" pitchFamily="50" charset="-128"/>
                <a:ea typeface="メイリオ" panose="020B0604030504040204" pitchFamily="50" charset="-128"/>
                <a:cs typeface="Arial" panose="020B0604020202020204" pitchFamily="34" charset="0"/>
              </a:defRPr>
            </a:lvl1pPr>
          </a:lstStyle>
          <a:p>
            <a:fld id="{D9550142-B990-490A-A107-ED7302A7FD52}" type="slidenum">
              <a:rPr lang="en-US" altLang="ja-JP" smtClean="0"/>
              <a:pPr/>
              <a:t>‹#›</a:t>
            </a:fld>
            <a:endParaRPr lang="en-US"/>
          </a:p>
        </p:txBody>
      </p:sp>
      <p:sp>
        <p:nvSpPr>
          <p:cNvPr id="50" name="タイトル 1">
            <a:extLst>
              <a:ext uri="{FF2B5EF4-FFF2-40B4-BE49-F238E27FC236}">
                <a16:creationId xmlns:a16="http://schemas.microsoft.com/office/drawing/2014/main" id="{CA219888-D0B6-F250-7902-1434DE0CF405}"/>
              </a:ext>
            </a:extLst>
          </p:cNvPr>
          <p:cNvSpPr>
            <a:spLocks noGrp="1"/>
          </p:cNvSpPr>
          <p:nvPr>
            <p:ph type="title" hasCustomPrompt="1"/>
          </p:nvPr>
        </p:nvSpPr>
        <p:spPr>
          <a:xfrm>
            <a:off x="443073" y="366720"/>
            <a:ext cx="11305843" cy="584775"/>
          </a:xfrm>
          <a:prstGeom prst="rect">
            <a:avLst/>
          </a:prstGeom>
        </p:spPr>
        <p:txBody>
          <a:bodyPr wrap="square">
            <a:spAutoFit/>
          </a:bodyPr>
          <a:lstStyle>
            <a:lvl1pPr algn="l">
              <a:defRPr lang="ja-JP" altLang="en-US" sz="3200" b="1" i="0">
                <a:latin typeface="メイリオ" panose="020B0604030504040204" pitchFamily="50" charset="-128"/>
                <a:ea typeface="メイリオ" panose="020B0604030504040204" pitchFamily="50" charset="-128"/>
                <a:cs typeface="メイリオ" panose="020B0604030504040204" pitchFamily="50" charset="-128"/>
              </a:defRPr>
            </a:lvl1pPr>
          </a:lstStyle>
          <a:p>
            <a:pPr marL="0" lvl="0" algn="l"/>
            <a:r>
              <a:rPr kumimoji="1" lang="ja-JP" altLang="en-US"/>
              <a:t>スライドタイトル：</a:t>
            </a:r>
            <a:r>
              <a:rPr kumimoji="1" lang="en-US" altLang="ja-JP"/>
              <a:t>13</a:t>
            </a:r>
            <a:r>
              <a:rPr kumimoji="1" lang="ja-JP" altLang="en-US"/>
              <a:t>字以内 </a:t>
            </a:r>
            <a:r>
              <a:rPr kumimoji="1" lang="en-US" altLang="ja-JP"/>
              <a:t>32pt</a:t>
            </a:r>
            <a:endParaRPr kumimoji="1" lang="ja-JP" altLang="en-US"/>
          </a:p>
        </p:txBody>
      </p:sp>
      <p:sp>
        <p:nvSpPr>
          <p:cNvPr id="51" name="テキスト プレースホルダー 9">
            <a:extLst>
              <a:ext uri="{FF2B5EF4-FFF2-40B4-BE49-F238E27FC236}">
                <a16:creationId xmlns:a16="http://schemas.microsoft.com/office/drawing/2014/main" id="{4894F5FE-60A5-361A-5A8D-0D265407E8DD}"/>
              </a:ext>
            </a:extLst>
          </p:cNvPr>
          <p:cNvSpPr>
            <a:spLocks noGrp="1"/>
          </p:cNvSpPr>
          <p:nvPr>
            <p:ph type="body" sz="quarter" idx="13" hasCustomPrompt="1"/>
          </p:nvPr>
        </p:nvSpPr>
        <p:spPr>
          <a:xfrm>
            <a:off x="443074" y="6498010"/>
            <a:ext cx="9880615" cy="123111"/>
          </a:xfrm>
          <a:noFill/>
        </p:spPr>
        <p:txBody>
          <a:bodyPr wrap="square" lIns="0" tIns="0" rIns="0" bIns="0" anchor="ctr">
            <a:spAutoFit/>
          </a:bodyPr>
          <a:lstStyle>
            <a:lvl1pPr marL="0" indent="0">
              <a:spcBef>
                <a:spcPts val="0"/>
              </a:spcBef>
              <a:spcAft>
                <a:spcPts val="0"/>
              </a:spcAft>
              <a:buFont typeface="Arial" panose="020B0604020202020204" pitchFamily="34" charset="0"/>
              <a:buNone/>
              <a:defRPr sz="800" b="0" i="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a:t>出典先：</a:t>
            </a:r>
            <a:r>
              <a:rPr kumimoji="1" lang="en-US" altLang="ja-JP"/>
              <a:t>8pt</a:t>
            </a:r>
          </a:p>
        </p:txBody>
      </p:sp>
      <p:sp>
        <p:nvSpPr>
          <p:cNvPr id="52" name="テキスト プレースホルダー 11">
            <a:extLst>
              <a:ext uri="{FF2B5EF4-FFF2-40B4-BE49-F238E27FC236}">
                <a16:creationId xmlns:a16="http://schemas.microsoft.com/office/drawing/2014/main" id="{24C0F4B5-3232-8664-604F-8CF3AE3D63D5}"/>
              </a:ext>
            </a:extLst>
          </p:cNvPr>
          <p:cNvSpPr>
            <a:spLocks noGrp="1"/>
          </p:cNvSpPr>
          <p:nvPr>
            <p:ph type="body" sz="quarter" idx="17" hasCustomPrompt="1"/>
          </p:nvPr>
        </p:nvSpPr>
        <p:spPr>
          <a:xfrm>
            <a:off x="443071" y="1138195"/>
            <a:ext cx="11305847" cy="667839"/>
          </a:xfrm>
          <a:solidFill>
            <a:srgbClr val="F3F6F6"/>
          </a:solidFill>
          <a:ln>
            <a:noFill/>
          </a:ln>
        </p:spPr>
        <p:txBody>
          <a:bodyPr vert="horz" wrap="square" lIns="216000" tIns="144000" rIns="216000" bIns="144000" rtlCol="0" anchor="t" anchorCtr="0">
            <a:spAutoFit/>
          </a:bodyPr>
          <a:lstStyle>
            <a:lvl1pPr marL="285744" indent="-285744">
              <a:lnSpc>
                <a:spcPct val="130000"/>
              </a:lnSpc>
              <a:buClr>
                <a:schemeClr val="tx1"/>
              </a:buClr>
              <a:buSzPct val="100000"/>
              <a:buFont typeface="メイリオ" panose="020B0604030504040204" pitchFamily="50" charset="-128"/>
              <a:buChar char="•"/>
              <a:defRPr lang="ja-JP" altLang="en-US" sz="2000" b="0" i="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marL="257168" lvl="0" indent="-257168">
              <a:spcBef>
                <a:spcPts val="600"/>
              </a:spcBef>
              <a:spcAft>
                <a:spcPts val="600"/>
              </a:spcAft>
              <a:buClr>
                <a:srgbClr val="002060"/>
              </a:buClr>
              <a:buFont typeface="Wingdings" panose="05000000000000000000" pitchFamily="2" charset="2"/>
              <a:buChar char="l"/>
            </a:pPr>
            <a:r>
              <a:rPr kumimoji="1" lang="ja-JP" altLang="en-US"/>
              <a:t>キーメッセージ：</a:t>
            </a:r>
            <a:r>
              <a:rPr kumimoji="1" lang="en-US" altLang="ja-JP"/>
              <a:t>1</a:t>
            </a:r>
            <a:r>
              <a:rPr kumimoji="1" lang="ja-JP" altLang="en-US"/>
              <a:t>行以内（約</a:t>
            </a:r>
            <a:r>
              <a:rPr kumimoji="1" lang="en-US" altLang="ja-JP"/>
              <a:t>35</a:t>
            </a:r>
            <a:r>
              <a:rPr kumimoji="1" lang="ja-JP" altLang="en-US"/>
              <a:t>字）３ポツまで </a:t>
            </a:r>
            <a:r>
              <a:rPr kumimoji="1" lang="en-US" altLang="ja-JP"/>
              <a:t>20pt</a:t>
            </a:r>
            <a:r>
              <a:rPr kumimoji="1" lang="ja-JP" altLang="en-US"/>
              <a:t>　行間はいじらない</a:t>
            </a:r>
            <a:endParaRPr kumimoji="1" lang="en-US" altLang="ja-JP"/>
          </a:p>
        </p:txBody>
      </p:sp>
      <p:sp>
        <p:nvSpPr>
          <p:cNvPr id="7" name="テキスト プレースホルダー 6">
            <a:extLst>
              <a:ext uri="{FF2B5EF4-FFF2-40B4-BE49-F238E27FC236}">
                <a16:creationId xmlns:a16="http://schemas.microsoft.com/office/drawing/2014/main" id="{9E5CEE60-90F4-9775-0CB9-B864463E973A}"/>
              </a:ext>
            </a:extLst>
          </p:cNvPr>
          <p:cNvSpPr>
            <a:spLocks noGrp="1"/>
          </p:cNvSpPr>
          <p:nvPr>
            <p:ph type="body" sz="quarter" idx="23" hasCustomPrompt="1"/>
          </p:nvPr>
        </p:nvSpPr>
        <p:spPr>
          <a:xfrm>
            <a:off x="443017" y="3290112"/>
            <a:ext cx="5316923" cy="293721"/>
          </a:xfrm>
        </p:spPr>
        <p:txBody>
          <a:bodyPr lIns="72000" tIns="72000" rIns="72000" bIns="36000"/>
          <a:lstStyle>
            <a:lvl1pPr marL="0" indent="0">
              <a:buFont typeface="Arial" panose="020B0604020202020204" pitchFamily="34" charset="0"/>
              <a:buNone/>
              <a:defRPr sz="1200"/>
            </a:lvl1pPr>
            <a:lvl2pPr marL="344481" indent="0">
              <a:buNone/>
              <a:defRPr sz="1200"/>
            </a:lvl2pPr>
            <a:lvl3pPr marL="668322" indent="0">
              <a:buNone/>
              <a:defRPr sz="1200"/>
            </a:lvl3pPr>
            <a:lvl4pPr marL="936602" indent="0">
              <a:buNone/>
              <a:defRPr sz="1200"/>
            </a:lvl4pPr>
            <a:lvl5pPr marL="1298542" indent="0" algn="l">
              <a:buNone/>
              <a:defRPr sz="1200"/>
            </a:lvl5pPr>
          </a:lstStyle>
          <a:p>
            <a:pPr marL="171446" marR="0" lvl="0" indent="-171446" algn="l" defTabSz="914377" rtl="0" eaLnBrk="1" fontAlgn="auto" latinLnBrk="0" hangingPunct="1">
              <a:lnSpc>
                <a:spcPct val="100000"/>
              </a:lnSpc>
              <a:spcBef>
                <a:spcPts val="600"/>
              </a:spcBef>
              <a:spcAft>
                <a:spcPts val="600"/>
              </a:spcAft>
              <a:buClr>
                <a:srgbClr val="002060"/>
              </a:buClr>
              <a:buSzTx/>
              <a:tabLst/>
              <a:defRPr/>
            </a:pPr>
            <a:r>
              <a:rPr kumimoji="1" lang="ja-JP" altLang="en-US"/>
              <a:t>本文：</a:t>
            </a:r>
            <a:r>
              <a:rPr kumimoji="1" lang="en-US" altLang="ja-JP"/>
              <a:t>40</a:t>
            </a:r>
            <a:r>
              <a:rPr kumimoji="1" lang="ja-JP" altLang="en-US"/>
              <a:t>字以内 </a:t>
            </a:r>
            <a:r>
              <a:rPr kumimoji="1" lang="en-US" altLang="ja-JP"/>
              <a:t>12pt /</a:t>
            </a:r>
            <a:r>
              <a:rPr kumimoji="1" lang="ja-JP" altLang="en-US"/>
              <a:t>プレゼン用 </a:t>
            </a:r>
            <a:r>
              <a:rPr kumimoji="1" lang="en-US" altLang="ja-JP"/>
              <a:t>16pt</a:t>
            </a:r>
            <a:endParaRPr kumimoji="1" lang="ja-JP" altLang="en-US"/>
          </a:p>
        </p:txBody>
      </p:sp>
      <p:sp>
        <p:nvSpPr>
          <p:cNvPr id="10" name="テキスト プレースホルダー 9">
            <a:extLst>
              <a:ext uri="{FF2B5EF4-FFF2-40B4-BE49-F238E27FC236}">
                <a16:creationId xmlns:a16="http://schemas.microsoft.com/office/drawing/2014/main" id="{E59F7C88-40C4-3D1C-3928-583676EC1764}"/>
              </a:ext>
            </a:extLst>
          </p:cNvPr>
          <p:cNvSpPr>
            <a:spLocks noGrp="1"/>
          </p:cNvSpPr>
          <p:nvPr>
            <p:ph type="body" sz="quarter" idx="24" hasCustomPrompt="1"/>
          </p:nvPr>
        </p:nvSpPr>
        <p:spPr>
          <a:xfrm>
            <a:off x="6471139" y="3290112"/>
            <a:ext cx="5316416" cy="293721"/>
          </a:xfrm>
          <a:noFill/>
        </p:spPr>
        <p:txBody>
          <a:bodyPr vert="horz" wrap="square" lIns="72000" tIns="72000" rIns="72000" bIns="36000" rtlCol="0">
            <a:spAutoFit/>
          </a:bodyPr>
          <a:lstStyle>
            <a:lvl1pPr marL="0" indent="0">
              <a:buNone/>
              <a:defRPr lang="ja-JP" altLang="en-US" sz="1200" smtClean="0"/>
            </a:lvl1pPr>
            <a:lvl2pPr>
              <a:defRPr lang="ja-JP" altLang="en-US" sz="1200" smtClean="0"/>
            </a:lvl2pPr>
            <a:lvl3pPr>
              <a:defRPr lang="ja-JP" altLang="en-US" sz="1200" smtClean="0"/>
            </a:lvl3pPr>
            <a:lvl4pPr>
              <a:defRPr lang="ja-JP" altLang="en-US" sz="1200" smtClean="0"/>
            </a:lvl4pPr>
            <a:lvl5pPr>
              <a:defRPr lang="ja-JP" altLang="en-US" sz="1200"/>
            </a:lvl5pPr>
          </a:lstStyle>
          <a:p>
            <a:pPr marL="342890" marR="0" lvl="0" indent="-342890" fontAlgn="auto">
              <a:lnSpc>
                <a:spcPct val="100000"/>
              </a:lnSpc>
              <a:buSzTx/>
              <a:tabLst/>
            </a:pPr>
            <a:r>
              <a:rPr kumimoji="1" lang="ja-JP" altLang="en-US"/>
              <a:t>本文：</a:t>
            </a:r>
            <a:r>
              <a:rPr kumimoji="1" lang="en-US" altLang="ja-JP"/>
              <a:t>40</a:t>
            </a:r>
            <a:r>
              <a:rPr kumimoji="1" lang="ja-JP" altLang="en-US"/>
              <a:t>字以内 </a:t>
            </a:r>
            <a:r>
              <a:rPr kumimoji="1" lang="en-US" altLang="ja-JP"/>
              <a:t>12pt /</a:t>
            </a:r>
            <a:r>
              <a:rPr kumimoji="1" lang="ja-JP" altLang="en-US"/>
              <a:t>プレゼン用 </a:t>
            </a:r>
            <a:r>
              <a:rPr kumimoji="1" lang="en-US" altLang="ja-JP"/>
              <a:t>16pt</a:t>
            </a:r>
            <a:endParaRPr kumimoji="1" lang="ja-JP" altLang="en-US"/>
          </a:p>
        </p:txBody>
      </p:sp>
      <p:sp>
        <p:nvSpPr>
          <p:cNvPr id="12" name="テキスト プレースホルダー 11">
            <a:extLst>
              <a:ext uri="{FF2B5EF4-FFF2-40B4-BE49-F238E27FC236}">
                <a16:creationId xmlns:a16="http://schemas.microsoft.com/office/drawing/2014/main" id="{E10F42EE-E182-F73B-ED47-4B1995A4EC23}"/>
              </a:ext>
            </a:extLst>
          </p:cNvPr>
          <p:cNvSpPr>
            <a:spLocks noGrp="1"/>
          </p:cNvSpPr>
          <p:nvPr>
            <p:ph type="body" sz="quarter" idx="25" hasCustomPrompt="1"/>
          </p:nvPr>
        </p:nvSpPr>
        <p:spPr>
          <a:xfrm>
            <a:off x="443017" y="2712318"/>
            <a:ext cx="5316923" cy="558784"/>
          </a:xfrm>
          <a:solidFill>
            <a:schemeClr val="accent1"/>
          </a:solidFill>
        </p:spPr>
        <p:txBody>
          <a:bodyPr vert="horz" wrap="square" lIns="108000" tIns="108000" rIns="108000" bIns="72000" rtlCol="0">
            <a:spAutoFit/>
          </a:bodyPr>
          <a:lstStyle>
            <a:lvl1pPr marL="0" indent="0">
              <a:buNone/>
              <a:defRPr lang="ja-JP" altLang="en-US" b="1" dirty="0" smtClean="0">
                <a:solidFill>
                  <a:schemeClr val="bg1"/>
                </a:solidFill>
              </a:defRPr>
            </a:lvl1pPr>
            <a:lvl2pPr>
              <a:defRPr lang="ja-JP" altLang="en-US" dirty="0" smtClean="0">
                <a:solidFill>
                  <a:schemeClr val="bg1"/>
                </a:solidFill>
              </a:defRPr>
            </a:lvl2pPr>
            <a:lvl3pPr>
              <a:defRPr lang="ja-JP" altLang="en-US" dirty="0" smtClean="0">
                <a:solidFill>
                  <a:schemeClr val="bg1"/>
                </a:solidFill>
              </a:defRPr>
            </a:lvl3pPr>
            <a:lvl4pPr>
              <a:defRPr lang="ja-JP" altLang="en-US" dirty="0" smtClean="0">
                <a:solidFill>
                  <a:schemeClr val="bg1"/>
                </a:solidFill>
              </a:defRPr>
            </a:lvl4pPr>
            <a:lvl5pPr>
              <a:defRPr lang="ja-JP" altLang="en-US" dirty="0">
                <a:solidFill>
                  <a:schemeClr val="bg1"/>
                </a:solidFill>
              </a:defRPr>
            </a:lvl5pPr>
          </a:lstStyle>
          <a:p>
            <a:pPr marL="342890" marR="0" lvl="0" indent="-342890" algn="l" defTabSz="914377" rtl="0" eaLnBrk="1" fontAlgn="auto" latinLnBrk="0" hangingPunct="1">
              <a:lnSpc>
                <a:spcPct val="130000"/>
              </a:lnSpc>
              <a:spcBef>
                <a:spcPts val="600"/>
              </a:spcBef>
              <a:spcAft>
                <a:spcPts val="600"/>
              </a:spcAft>
              <a:buClr>
                <a:srgbClr val="002060"/>
              </a:buClr>
              <a:buSzTx/>
              <a:tabLst/>
              <a:defRPr/>
            </a:pPr>
            <a:r>
              <a:rPr kumimoji="1" lang="ja-JP" altLang="en-US"/>
              <a:t>見出し：</a:t>
            </a:r>
            <a:r>
              <a:rPr kumimoji="1" lang="en-US" altLang="ja-JP"/>
              <a:t>13</a:t>
            </a:r>
            <a:r>
              <a:rPr kumimoji="1" lang="ja-JP" altLang="en-US"/>
              <a:t>字以内 </a:t>
            </a:r>
            <a:r>
              <a:rPr kumimoji="1" lang="en-US" altLang="ja-JP"/>
              <a:t>16pt /</a:t>
            </a:r>
            <a:r>
              <a:rPr kumimoji="1" lang="ja-JP" altLang="en-US"/>
              <a:t>プレゼン用 </a:t>
            </a:r>
            <a:r>
              <a:rPr kumimoji="1" lang="en-US" altLang="ja-JP"/>
              <a:t>20pt</a:t>
            </a:r>
            <a:r>
              <a:rPr kumimoji="1" lang="ja-JP" altLang="en-US"/>
              <a:t>　</a:t>
            </a:r>
          </a:p>
        </p:txBody>
      </p:sp>
      <p:sp>
        <p:nvSpPr>
          <p:cNvPr id="14" name="テキスト プレースホルダー 13">
            <a:extLst>
              <a:ext uri="{FF2B5EF4-FFF2-40B4-BE49-F238E27FC236}">
                <a16:creationId xmlns:a16="http://schemas.microsoft.com/office/drawing/2014/main" id="{F051B484-ADEC-D7B0-A0E2-ADD29C858959}"/>
              </a:ext>
            </a:extLst>
          </p:cNvPr>
          <p:cNvSpPr>
            <a:spLocks noGrp="1"/>
          </p:cNvSpPr>
          <p:nvPr>
            <p:ph type="body" sz="quarter" idx="26" hasCustomPrompt="1"/>
          </p:nvPr>
        </p:nvSpPr>
        <p:spPr>
          <a:xfrm>
            <a:off x="6470179" y="2707268"/>
            <a:ext cx="5317376" cy="558784"/>
          </a:xfrm>
          <a:solidFill>
            <a:schemeClr val="accent1"/>
          </a:solidFill>
        </p:spPr>
        <p:txBody>
          <a:bodyPr vert="horz" wrap="square" lIns="108000" tIns="108000" rIns="108000" bIns="72000" rtlCol="0">
            <a:spAutoFit/>
          </a:bodyPr>
          <a:lstStyle>
            <a:lvl1pPr marL="0" indent="0">
              <a:buNone/>
              <a:defRPr lang="ja-JP" altLang="en-US" b="1" smtClean="0">
                <a:solidFill>
                  <a:schemeClr val="bg1"/>
                </a:solidFill>
              </a:defRPr>
            </a:lvl1pPr>
            <a:lvl2pPr>
              <a:defRPr lang="ja-JP" altLang="en-US" smtClean="0">
                <a:solidFill>
                  <a:schemeClr val="bg1"/>
                </a:solidFill>
              </a:defRPr>
            </a:lvl2pPr>
            <a:lvl3pPr>
              <a:defRPr lang="ja-JP" altLang="en-US" smtClean="0">
                <a:solidFill>
                  <a:schemeClr val="bg1"/>
                </a:solidFill>
              </a:defRPr>
            </a:lvl3pPr>
            <a:lvl4pPr>
              <a:defRPr lang="ja-JP" altLang="en-US" smtClean="0">
                <a:solidFill>
                  <a:schemeClr val="bg1"/>
                </a:solidFill>
              </a:defRPr>
            </a:lvl4pPr>
            <a:lvl5pPr>
              <a:defRPr lang="ja-JP" altLang="en-US">
                <a:solidFill>
                  <a:schemeClr val="bg1"/>
                </a:solidFill>
              </a:defRPr>
            </a:lvl5pPr>
          </a:lstStyle>
          <a:p>
            <a:pPr marL="342890" marR="0" lvl="0" indent="-342890" fontAlgn="auto">
              <a:lnSpc>
                <a:spcPct val="130000"/>
              </a:lnSpc>
              <a:buSzTx/>
              <a:tabLst/>
            </a:pPr>
            <a:r>
              <a:rPr kumimoji="1" lang="ja-JP" altLang="en-US"/>
              <a:t>見出し：</a:t>
            </a:r>
            <a:r>
              <a:rPr kumimoji="1" lang="en-US" altLang="ja-JP"/>
              <a:t>13</a:t>
            </a:r>
            <a:r>
              <a:rPr kumimoji="1" lang="ja-JP" altLang="en-US"/>
              <a:t>字以内 </a:t>
            </a:r>
            <a:r>
              <a:rPr kumimoji="1" lang="en-US" altLang="ja-JP"/>
              <a:t>16pt /</a:t>
            </a:r>
            <a:r>
              <a:rPr kumimoji="1" lang="ja-JP" altLang="en-US"/>
              <a:t>プレゼン用 </a:t>
            </a:r>
            <a:r>
              <a:rPr kumimoji="1" lang="en-US" altLang="ja-JP"/>
              <a:t>20pt</a:t>
            </a:r>
            <a:endParaRPr kumimoji="1" lang="ja-JP" altLang="en-US"/>
          </a:p>
        </p:txBody>
      </p:sp>
      <p:pic>
        <p:nvPicPr>
          <p:cNvPr id="3" name="図 2" descr="図形 が含まれている画像&#10;&#10;自動的に生成された説明">
            <a:extLst>
              <a:ext uri="{FF2B5EF4-FFF2-40B4-BE49-F238E27FC236}">
                <a16:creationId xmlns:a16="http://schemas.microsoft.com/office/drawing/2014/main" id="{5C792116-0207-2182-A1A5-BB2256A73537}"/>
              </a:ext>
            </a:extLst>
          </p:cNvPr>
          <p:cNvPicPr>
            <a:picLocks/>
          </p:cNvPicPr>
          <p:nvPr userDrawn="1"/>
        </p:nvPicPr>
        <p:blipFill rotWithShape="1">
          <a:blip r:embed="rId2" cstate="print">
            <a:extLst>
              <a:ext uri="{28A0092B-C50C-407E-A947-70E740481C1C}">
                <a14:useLocalDpi xmlns:a14="http://schemas.microsoft.com/office/drawing/2010/main" val="0"/>
              </a:ext>
            </a:extLst>
          </a:blip>
          <a:srcRect b="94693"/>
          <a:stretch/>
        </p:blipFill>
        <p:spPr>
          <a:xfrm>
            <a:off x="-4452" y="-1"/>
            <a:ext cx="12192000" cy="489049"/>
          </a:xfrm>
          <a:prstGeom prst="rect">
            <a:avLst/>
          </a:prstGeom>
          <a:noFill/>
        </p:spPr>
      </p:pic>
    </p:spTree>
    <p:extLst>
      <p:ext uri="{BB962C8B-B14F-4D97-AF65-F5344CB8AC3E}">
        <p14:creationId xmlns:p14="http://schemas.microsoft.com/office/powerpoint/2010/main" val="2913739683"/>
      </p:ext>
    </p:extLst>
  </p:cSld>
  <p:clrMapOvr>
    <a:masterClrMapping/>
  </p:clrMapOvr>
  <p:extLst>
    <p:ext uri="{DCECCB84-F9BA-43D5-87BE-67443E8EF086}">
      <p15:sldGuideLst xmlns:p15="http://schemas.microsoft.com/office/powerpoint/2012/main">
        <p15:guide id="1" orient="horz" pos="232" userDrawn="1">
          <p15:clr>
            <a:srgbClr val="FBAE40"/>
          </p15:clr>
        </p15:guide>
        <p15:guide id="7" pos="268" userDrawn="1">
          <p15:clr>
            <a:srgbClr val="FBAE40"/>
          </p15:clr>
        </p15:guide>
        <p15:guide id="10" pos="7412" userDrawn="1">
          <p15:clr>
            <a:srgbClr val="FBAE40"/>
          </p15:clr>
        </p15:guide>
        <p15:guide id="13" orient="horz" pos="4065" userDrawn="1">
          <p15:clr>
            <a:srgbClr val="FBAE40"/>
          </p15:clr>
        </p15:guide>
        <p15:guide id="14"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5_Basic（essay）">
    <p:spTree>
      <p:nvGrpSpPr>
        <p:cNvPr id="1" name=""/>
        <p:cNvGrpSpPr/>
        <p:nvPr/>
      </p:nvGrpSpPr>
      <p:grpSpPr>
        <a:xfrm>
          <a:off x="0" y="0"/>
          <a:ext cx="0" cy="0"/>
          <a:chOff x="0" y="0"/>
          <a:chExt cx="0" cy="0"/>
        </a:xfrm>
      </p:grpSpPr>
      <p:sp>
        <p:nvSpPr>
          <p:cNvPr id="12" name="テキスト プレースホルダー 11">
            <a:extLst>
              <a:ext uri="{FF2B5EF4-FFF2-40B4-BE49-F238E27FC236}">
                <a16:creationId xmlns:a16="http://schemas.microsoft.com/office/drawing/2014/main" id="{C145B5D5-4B5E-6D2D-BAD5-72DE5A197CE1}"/>
              </a:ext>
            </a:extLst>
          </p:cNvPr>
          <p:cNvSpPr>
            <a:spLocks noGrp="1"/>
          </p:cNvSpPr>
          <p:nvPr>
            <p:ph type="body" sz="quarter" idx="24" hasCustomPrompt="1"/>
          </p:nvPr>
        </p:nvSpPr>
        <p:spPr>
          <a:xfrm>
            <a:off x="436776" y="3378480"/>
            <a:ext cx="11305845" cy="293721"/>
          </a:xfrm>
          <a:noFill/>
        </p:spPr>
        <p:txBody>
          <a:bodyPr vert="horz" wrap="square" lIns="72000" tIns="72000" rIns="72000" bIns="36000" rtlCol="0">
            <a:spAutoFit/>
          </a:bodyPr>
          <a:lstStyle>
            <a:lvl1pPr marL="0" indent="0">
              <a:buFont typeface="Arial" panose="020B0604020202020204" pitchFamily="34" charset="0"/>
              <a:buNone/>
              <a:defRPr lang="ja-JP" altLang="en-US" sz="1200" b="1" smtClean="0">
                <a:latin typeface="+mn-ea"/>
                <a:ea typeface="+mn-ea"/>
              </a:defRPr>
            </a:lvl1pPr>
            <a:lvl2pPr>
              <a:defRPr lang="ja-JP" altLang="en-US" sz="1200" smtClean="0">
                <a:latin typeface="+mn-ea"/>
                <a:ea typeface="+mn-ea"/>
              </a:defRPr>
            </a:lvl2pPr>
            <a:lvl3pPr>
              <a:defRPr lang="ja-JP" altLang="en-US" sz="1200" smtClean="0">
                <a:latin typeface="+mn-ea"/>
                <a:ea typeface="+mn-ea"/>
              </a:defRPr>
            </a:lvl3pPr>
            <a:lvl4pPr>
              <a:defRPr lang="ja-JP" altLang="en-US" sz="1200" smtClean="0">
                <a:latin typeface="+mn-ea"/>
                <a:ea typeface="+mn-ea"/>
              </a:defRPr>
            </a:lvl4pPr>
            <a:lvl5pPr>
              <a:defRPr lang="ja-JP" altLang="en-US" sz="1200">
                <a:latin typeface="+mn-ea"/>
                <a:ea typeface="+mn-ea"/>
              </a:defRPr>
            </a:lvl5pPr>
          </a:lstStyle>
          <a:p>
            <a:pPr lvl="0"/>
            <a:r>
              <a:rPr kumimoji="1" lang="ja-JP" altLang="en-US"/>
              <a:t>強調箇所は太字</a:t>
            </a:r>
            <a:endParaRPr kumimoji="1" lang="en-US" altLang="ja-JP"/>
          </a:p>
        </p:txBody>
      </p:sp>
      <p:sp>
        <p:nvSpPr>
          <p:cNvPr id="10" name="テキスト プレースホルダー 9">
            <a:extLst>
              <a:ext uri="{FF2B5EF4-FFF2-40B4-BE49-F238E27FC236}">
                <a16:creationId xmlns:a16="http://schemas.microsoft.com/office/drawing/2014/main" id="{7C26272D-E711-7BDA-C6B1-F6E5FC5BB955}"/>
              </a:ext>
            </a:extLst>
          </p:cNvPr>
          <p:cNvSpPr>
            <a:spLocks noGrp="1"/>
          </p:cNvSpPr>
          <p:nvPr>
            <p:ph type="body" sz="quarter" idx="23" hasCustomPrompt="1"/>
          </p:nvPr>
        </p:nvSpPr>
        <p:spPr>
          <a:xfrm>
            <a:off x="437661" y="1808205"/>
            <a:ext cx="11304955" cy="1452591"/>
          </a:xfrm>
          <a:noFill/>
        </p:spPr>
        <p:txBody>
          <a:bodyPr vert="horz" wrap="square" lIns="72000" tIns="72000" rIns="72000" bIns="36000" rtlCol="0">
            <a:noAutofit/>
          </a:bodyPr>
          <a:lstStyle>
            <a:lvl1pPr marL="0" indent="0">
              <a:buNone/>
              <a:defRPr lang="ja-JP" altLang="en-US" sz="1600" dirty="0" smtClean="0">
                <a:latin typeface="+mj-ea"/>
                <a:ea typeface="+mj-ea"/>
              </a:defRPr>
            </a:lvl1pPr>
            <a:lvl2pPr>
              <a:defRPr lang="ja-JP" altLang="en-US" sz="1200" dirty="0" smtClean="0">
                <a:latin typeface="+mj-ea"/>
                <a:ea typeface="+mj-ea"/>
              </a:defRPr>
            </a:lvl2pPr>
            <a:lvl3pPr>
              <a:defRPr lang="ja-JP" altLang="en-US" sz="1200" dirty="0" smtClean="0">
                <a:latin typeface="+mj-ea"/>
                <a:ea typeface="+mj-ea"/>
              </a:defRPr>
            </a:lvl3pPr>
            <a:lvl4pPr>
              <a:defRPr lang="ja-JP" altLang="en-US" sz="1200" dirty="0" smtClean="0">
                <a:latin typeface="+mj-ea"/>
                <a:ea typeface="+mj-ea"/>
              </a:defRPr>
            </a:lvl4pPr>
            <a:lvl5pPr>
              <a:defRPr lang="ja-JP" altLang="en-US" sz="1200" dirty="0">
                <a:latin typeface="+mj-ea"/>
                <a:ea typeface="+mj-ea"/>
              </a:defRPr>
            </a:lvl5pPr>
          </a:lstStyle>
          <a:p>
            <a:pPr marL="342890" marR="0" lvl="0" indent="-342890" algn="l" defTabSz="914377" rtl="0" eaLnBrk="1" fontAlgn="auto" latinLnBrk="0" hangingPunct="1">
              <a:lnSpc>
                <a:spcPct val="130000"/>
              </a:lnSpc>
              <a:spcBef>
                <a:spcPts val="600"/>
              </a:spcBef>
              <a:spcAft>
                <a:spcPts val="600"/>
              </a:spcAft>
              <a:buClr>
                <a:srgbClr val="002060"/>
              </a:buClr>
              <a:buSzTx/>
              <a:tabLst/>
              <a:defRPr/>
            </a:pPr>
            <a:r>
              <a:rPr kumimoji="1" lang="ja-JP" altLang="en-US"/>
              <a:t>本文：</a:t>
            </a:r>
            <a:r>
              <a:rPr kumimoji="1" lang="en-US" altLang="ja-JP"/>
              <a:t>40</a:t>
            </a:r>
            <a:r>
              <a:rPr kumimoji="1" lang="ja-JP" altLang="en-US"/>
              <a:t>字以内 </a:t>
            </a:r>
            <a:r>
              <a:rPr kumimoji="1" lang="en-US" altLang="ja-JP"/>
              <a:t>16pt /</a:t>
            </a:r>
            <a:r>
              <a:rPr kumimoji="1" lang="ja-JP" altLang="en-US"/>
              <a:t>プレゼン用 </a:t>
            </a:r>
            <a:r>
              <a:rPr kumimoji="1" lang="en-US" altLang="ja-JP"/>
              <a:t>16pt</a:t>
            </a:r>
            <a:r>
              <a:rPr kumimoji="1" lang="ja-JP" altLang="en-US"/>
              <a:t>　詳細はこの大きさで記載　</a:t>
            </a:r>
            <a:endParaRPr kumimoji="1" lang="en-US" altLang="ja-JP"/>
          </a:p>
        </p:txBody>
      </p:sp>
      <p:sp>
        <p:nvSpPr>
          <p:cNvPr id="6" name="テキスト プレースホルダー 5">
            <a:extLst>
              <a:ext uri="{FF2B5EF4-FFF2-40B4-BE49-F238E27FC236}">
                <a16:creationId xmlns:a16="http://schemas.microsoft.com/office/drawing/2014/main" id="{34F52397-F9BC-CBFD-BF51-54DD7A02B4DE}"/>
              </a:ext>
            </a:extLst>
          </p:cNvPr>
          <p:cNvSpPr>
            <a:spLocks noGrp="1"/>
          </p:cNvSpPr>
          <p:nvPr>
            <p:ph type="body" sz="quarter" idx="22" hasCustomPrompt="1"/>
          </p:nvPr>
        </p:nvSpPr>
        <p:spPr>
          <a:xfrm>
            <a:off x="437669" y="1160415"/>
            <a:ext cx="5318369" cy="558784"/>
          </a:xfrm>
          <a:solidFill>
            <a:schemeClr val="accent1"/>
          </a:solidFill>
        </p:spPr>
        <p:txBody>
          <a:bodyPr vert="horz" wrap="square" lIns="108000" tIns="108000" rIns="108000" bIns="72000" rtlCol="0">
            <a:spAutoFit/>
          </a:bodyPr>
          <a:lstStyle>
            <a:lvl1pPr marL="0" indent="0">
              <a:buNone/>
              <a:defRPr lang="ja-JP" altLang="en-US" b="1" smtClean="0">
                <a:solidFill>
                  <a:schemeClr val="bg1"/>
                </a:solidFill>
              </a:defRPr>
            </a:lvl1pPr>
            <a:lvl2pPr>
              <a:defRPr lang="ja-JP" altLang="en-US" smtClean="0">
                <a:solidFill>
                  <a:schemeClr val="bg1"/>
                </a:solidFill>
              </a:defRPr>
            </a:lvl2pPr>
            <a:lvl3pPr>
              <a:defRPr lang="ja-JP" altLang="en-US" smtClean="0">
                <a:solidFill>
                  <a:schemeClr val="bg1"/>
                </a:solidFill>
              </a:defRPr>
            </a:lvl3pPr>
            <a:lvl4pPr>
              <a:defRPr lang="ja-JP" altLang="en-US" smtClean="0">
                <a:solidFill>
                  <a:schemeClr val="bg1"/>
                </a:solidFill>
              </a:defRPr>
            </a:lvl4pPr>
            <a:lvl5pPr>
              <a:defRPr lang="ja-JP" altLang="en-US">
                <a:solidFill>
                  <a:schemeClr val="bg1"/>
                </a:solidFill>
              </a:defRPr>
            </a:lvl5pPr>
          </a:lstStyle>
          <a:p>
            <a:pPr marL="342890" marR="0" lvl="0" indent="-342890" algn="l" defTabSz="914377" rtl="0" eaLnBrk="1" fontAlgn="auto" latinLnBrk="0" hangingPunct="1">
              <a:lnSpc>
                <a:spcPct val="130000"/>
              </a:lnSpc>
              <a:spcBef>
                <a:spcPts val="600"/>
              </a:spcBef>
              <a:spcAft>
                <a:spcPts val="600"/>
              </a:spcAft>
              <a:buClr>
                <a:srgbClr val="002060"/>
              </a:buClr>
              <a:buSzTx/>
              <a:tabLst/>
              <a:defRPr/>
            </a:pPr>
            <a:r>
              <a:rPr kumimoji="1" lang="ja-JP" altLang="en-US"/>
              <a:t>見出し：</a:t>
            </a:r>
            <a:r>
              <a:rPr kumimoji="1" lang="en-US" altLang="ja-JP"/>
              <a:t>13</a:t>
            </a:r>
            <a:r>
              <a:rPr kumimoji="1" lang="ja-JP" altLang="en-US"/>
              <a:t>字以内 </a:t>
            </a:r>
            <a:r>
              <a:rPr kumimoji="1" lang="en-US" altLang="ja-JP"/>
              <a:t>16pt /</a:t>
            </a:r>
            <a:r>
              <a:rPr kumimoji="1" lang="ja-JP" altLang="en-US"/>
              <a:t>プレゼン用 </a:t>
            </a:r>
            <a:r>
              <a:rPr kumimoji="1" lang="en-US" altLang="ja-JP"/>
              <a:t>20pt</a:t>
            </a:r>
            <a:r>
              <a:rPr kumimoji="1" lang="ja-JP" altLang="en-US"/>
              <a:t>　</a:t>
            </a:r>
          </a:p>
        </p:txBody>
      </p:sp>
      <p:sp>
        <p:nvSpPr>
          <p:cNvPr id="45" name="スライド番号プレースホルダー 4">
            <a:extLst>
              <a:ext uri="{FF2B5EF4-FFF2-40B4-BE49-F238E27FC236}">
                <a16:creationId xmlns:a16="http://schemas.microsoft.com/office/drawing/2014/main" id="{7F8B39E5-E5C4-1549-647B-B2CE8575CB0A}"/>
              </a:ext>
            </a:extLst>
          </p:cNvPr>
          <p:cNvSpPr>
            <a:spLocks noGrp="1"/>
          </p:cNvSpPr>
          <p:nvPr>
            <p:ph type="sldNum" sz="quarter" idx="12"/>
          </p:nvPr>
        </p:nvSpPr>
        <p:spPr>
          <a:xfrm>
            <a:off x="11669171" y="6433200"/>
            <a:ext cx="522831" cy="424800"/>
          </a:xfrm>
          <a:prstGeom prst="rect">
            <a:avLst/>
          </a:prstGeom>
          <a:noFill/>
        </p:spPr>
        <p:txBody>
          <a:bodyPr lIns="0" tIns="0" rIns="144000" bIns="144000"/>
          <a:lstStyle>
            <a:lvl1pPr algn="r">
              <a:defRPr sz="1400" b="0" i="0">
                <a:solidFill>
                  <a:schemeClr val="tx1"/>
                </a:solidFill>
                <a:latin typeface="メイリオ" panose="020B0604030504040204" pitchFamily="50" charset="-128"/>
                <a:ea typeface="メイリオ" panose="020B0604030504040204" pitchFamily="50" charset="-128"/>
                <a:cs typeface="Arial" panose="020B0604020202020204" pitchFamily="34" charset="0"/>
              </a:defRPr>
            </a:lvl1pPr>
          </a:lstStyle>
          <a:p>
            <a:fld id="{D9550142-B990-490A-A107-ED7302A7FD52}" type="slidenum">
              <a:rPr lang="en-US" altLang="ja-JP" smtClean="0"/>
              <a:pPr/>
              <a:t>‹#›</a:t>
            </a:fld>
            <a:endParaRPr lang="en-US"/>
          </a:p>
        </p:txBody>
      </p:sp>
      <p:sp>
        <p:nvSpPr>
          <p:cNvPr id="50" name="タイトル 1">
            <a:extLst>
              <a:ext uri="{FF2B5EF4-FFF2-40B4-BE49-F238E27FC236}">
                <a16:creationId xmlns:a16="http://schemas.microsoft.com/office/drawing/2014/main" id="{CA219888-D0B6-F250-7902-1434DE0CF405}"/>
              </a:ext>
            </a:extLst>
          </p:cNvPr>
          <p:cNvSpPr>
            <a:spLocks noGrp="1"/>
          </p:cNvSpPr>
          <p:nvPr>
            <p:ph type="title" hasCustomPrompt="1"/>
          </p:nvPr>
        </p:nvSpPr>
        <p:spPr>
          <a:xfrm>
            <a:off x="443073" y="366720"/>
            <a:ext cx="11305843" cy="584775"/>
          </a:xfrm>
          <a:prstGeom prst="rect">
            <a:avLst/>
          </a:prstGeom>
        </p:spPr>
        <p:txBody>
          <a:bodyPr wrap="square">
            <a:spAutoFit/>
          </a:bodyPr>
          <a:lstStyle>
            <a:lvl1pPr algn="l">
              <a:defRPr lang="ja-JP" altLang="en-US" sz="3200" b="1" i="0">
                <a:latin typeface="メイリオ" panose="020B0604030504040204" pitchFamily="50" charset="-128"/>
                <a:ea typeface="メイリオ" panose="020B0604030504040204" pitchFamily="50" charset="-128"/>
                <a:cs typeface="メイリオ" panose="020B0604030504040204" pitchFamily="50" charset="-128"/>
              </a:defRPr>
            </a:lvl1pPr>
          </a:lstStyle>
          <a:p>
            <a:pPr marL="0" lvl="0" algn="l"/>
            <a:r>
              <a:rPr kumimoji="1" lang="ja-JP" altLang="en-US"/>
              <a:t>スライドタイトル：</a:t>
            </a:r>
            <a:r>
              <a:rPr kumimoji="1" lang="en-US" altLang="ja-JP"/>
              <a:t>13</a:t>
            </a:r>
            <a:r>
              <a:rPr kumimoji="1" lang="ja-JP" altLang="en-US"/>
              <a:t>字以内 </a:t>
            </a:r>
            <a:r>
              <a:rPr kumimoji="1" lang="en-US" altLang="ja-JP"/>
              <a:t>32pt</a:t>
            </a:r>
            <a:endParaRPr kumimoji="1" lang="ja-JP" altLang="en-US"/>
          </a:p>
        </p:txBody>
      </p:sp>
      <p:sp>
        <p:nvSpPr>
          <p:cNvPr id="51" name="テキスト プレースホルダー 9">
            <a:extLst>
              <a:ext uri="{FF2B5EF4-FFF2-40B4-BE49-F238E27FC236}">
                <a16:creationId xmlns:a16="http://schemas.microsoft.com/office/drawing/2014/main" id="{4894F5FE-60A5-361A-5A8D-0D265407E8DD}"/>
              </a:ext>
            </a:extLst>
          </p:cNvPr>
          <p:cNvSpPr>
            <a:spLocks noGrp="1"/>
          </p:cNvSpPr>
          <p:nvPr>
            <p:ph type="body" sz="quarter" idx="13" hasCustomPrompt="1"/>
          </p:nvPr>
        </p:nvSpPr>
        <p:spPr>
          <a:xfrm>
            <a:off x="443074" y="6498010"/>
            <a:ext cx="9880615" cy="123111"/>
          </a:xfrm>
          <a:noFill/>
        </p:spPr>
        <p:txBody>
          <a:bodyPr wrap="square" lIns="0" tIns="0" rIns="0" bIns="0" anchor="ctr">
            <a:spAutoFit/>
          </a:bodyPr>
          <a:lstStyle>
            <a:lvl1pPr marL="0" indent="0">
              <a:spcBef>
                <a:spcPts val="0"/>
              </a:spcBef>
              <a:spcAft>
                <a:spcPts val="0"/>
              </a:spcAft>
              <a:buFont typeface="Arial" panose="020B0604020202020204" pitchFamily="34" charset="0"/>
              <a:buNone/>
              <a:defRPr sz="800" b="0" i="0">
                <a:latin typeface="メイリオ" panose="020B0604030504040204" pitchFamily="50" charset="-128"/>
                <a:ea typeface="メイリオ" panose="020B0604030504040204" pitchFamily="50" charset="-128"/>
                <a:cs typeface="メイリオ" panose="020B0604030504040204" pitchFamily="50" charset="-128"/>
              </a:defRPr>
            </a:lvl1pPr>
          </a:lstStyle>
          <a:p>
            <a:pPr lvl="0"/>
            <a:r>
              <a:rPr kumimoji="1" lang="ja-JP" altLang="en-US"/>
              <a:t>出典先：</a:t>
            </a:r>
            <a:r>
              <a:rPr kumimoji="1" lang="en-US" altLang="ja-JP"/>
              <a:t>8pt</a:t>
            </a:r>
          </a:p>
        </p:txBody>
      </p:sp>
      <p:pic>
        <p:nvPicPr>
          <p:cNvPr id="2" name="図 1" descr="図形 が含まれている画像&#10;&#10;自動的に生成された説明">
            <a:extLst>
              <a:ext uri="{FF2B5EF4-FFF2-40B4-BE49-F238E27FC236}">
                <a16:creationId xmlns:a16="http://schemas.microsoft.com/office/drawing/2014/main" id="{01092CD6-290C-18A9-7C62-6C49FBE9228A}"/>
              </a:ext>
            </a:extLst>
          </p:cNvPr>
          <p:cNvPicPr>
            <a:picLocks/>
          </p:cNvPicPr>
          <p:nvPr userDrawn="1"/>
        </p:nvPicPr>
        <p:blipFill rotWithShape="1">
          <a:blip r:embed="rId2" cstate="print">
            <a:extLst>
              <a:ext uri="{28A0092B-C50C-407E-A947-70E740481C1C}">
                <a14:useLocalDpi xmlns:a14="http://schemas.microsoft.com/office/drawing/2010/main" val="0"/>
              </a:ext>
            </a:extLst>
          </a:blip>
          <a:srcRect b="94693"/>
          <a:stretch/>
        </p:blipFill>
        <p:spPr>
          <a:xfrm>
            <a:off x="-4452" y="-1"/>
            <a:ext cx="12192000" cy="489049"/>
          </a:xfrm>
          <a:prstGeom prst="rect">
            <a:avLst/>
          </a:prstGeom>
          <a:noFill/>
        </p:spPr>
      </p:pic>
    </p:spTree>
    <p:extLst>
      <p:ext uri="{BB962C8B-B14F-4D97-AF65-F5344CB8AC3E}">
        <p14:creationId xmlns:p14="http://schemas.microsoft.com/office/powerpoint/2010/main" val="2879147189"/>
      </p:ext>
    </p:extLst>
  </p:cSld>
  <p:clrMapOvr>
    <a:masterClrMapping/>
  </p:clrMapOvr>
  <p:extLst>
    <p:ext uri="{DCECCB84-F9BA-43D5-87BE-67443E8EF086}">
      <p15:sldGuideLst xmlns:p15="http://schemas.microsoft.com/office/powerpoint/2012/main">
        <p15:guide id="1" orient="horz" pos="232" userDrawn="1">
          <p15:clr>
            <a:srgbClr val="FBAE40"/>
          </p15:clr>
        </p15:guide>
        <p15:guide id="7" pos="249" userDrawn="1">
          <p15:clr>
            <a:srgbClr val="FBAE40"/>
          </p15:clr>
        </p15:guide>
        <p15:guide id="10" pos="7393" userDrawn="1">
          <p15:clr>
            <a:srgbClr val="FBAE40"/>
          </p15:clr>
        </p15:guide>
        <p15:guide id="13" orient="horz" pos="4050" userDrawn="1">
          <p15:clr>
            <a:srgbClr val="FBAE40"/>
          </p15:clr>
        </p15:guide>
        <p15:guide id="14"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43081" y="343154"/>
            <a:ext cx="11431385" cy="584774"/>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43081" y="1340776"/>
            <a:ext cx="11431385" cy="1993980"/>
          </a:xfrm>
          <a:prstGeom prst="rect">
            <a:avLst/>
          </a:prstGeom>
          <a:noFill/>
        </p:spPr>
        <p:txBody>
          <a:bodyPr vert="horz" wrap="square" lIns="216000" tIns="108000" rIns="216000" bIns="108000" rtlCol="0">
            <a:sp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endParaRPr kumimoji="1" lang="en-US" altLang="ja-JP"/>
          </a:p>
          <a:p>
            <a:pPr lvl="3"/>
            <a:r>
              <a:rPr kumimoji="1" lang="ja-JP" altLang="en-US"/>
              <a:t>第４レベル</a:t>
            </a:r>
            <a:endParaRPr kumimoji="1" lang="en-US" altLang="ja-JP"/>
          </a:p>
          <a:p>
            <a:pPr lvl="4"/>
            <a:r>
              <a:rPr kumimoji="1" lang="ja-JP" altLang="en-US"/>
              <a:t>第５レベル</a:t>
            </a:r>
            <a:endParaRPr kumimoji="1" lang="en-US" altLang="ja-JP"/>
          </a:p>
        </p:txBody>
      </p:sp>
      <p:sp>
        <p:nvSpPr>
          <p:cNvPr id="8" name="スライド番号プレースホルダー 4">
            <a:extLst>
              <a:ext uri="{FF2B5EF4-FFF2-40B4-BE49-F238E27FC236}">
                <a16:creationId xmlns:a16="http://schemas.microsoft.com/office/drawing/2014/main" id="{162C5DDE-FFB5-076B-4D7A-92D4A63EFFE7}"/>
              </a:ext>
            </a:extLst>
          </p:cNvPr>
          <p:cNvSpPr>
            <a:spLocks noGrp="1"/>
          </p:cNvSpPr>
          <p:nvPr>
            <p:ph type="sldNum" sz="quarter" idx="4"/>
          </p:nvPr>
        </p:nvSpPr>
        <p:spPr>
          <a:xfrm>
            <a:off x="11668518" y="6429024"/>
            <a:ext cx="523489" cy="424800"/>
          </a:xfrm>
          <a:prstGeom prst="rect">
            <a:avLst/>
          </a:prstGeom>
          <a:solidFill>
            <a:schemeClr val="accent5"/>
          </a:solidFill>
          <a:ln w="9525">
            <a:noFill/>
            <a:miter lim="800000"/>
            <a:headEnd/>
            <a:tailEnd/>
          </a:ln>
          <a:effectLst/>
        </p:spPr>
        <p:txBody>
          <a:bodyPr wrap="none" rtlCol="0" anchor="ctr"/>
          <a:lstStyle>
            <a:lvl1pPr algn="ctr">
              <a:defRPr kumimoji="0" lang="ja-JP" altLang="en-US" sz="1400" b="0" i="0" smtClean="0">
                <a:solidFill>
                  <a:schemeClr val="bg1"/>
                </a:solidFill>
                <a:latin typeface="メイリオ" panose="020B0604030504040204" pitchFamily="50" charset="-128"/>
                <a:ea typeface="メイリオ" panose="020B0604030504040204" pitchFamily="50" charset="-128"/>
              </a:defRPr>
            </a:lvl1pPr>
          </a:lstStyle>
          <a:p>
            <a:fld id="{D9550142-B990-490A-A107-ED7302A7FD52}" type="slidenum">
              <a:rPr lang="en-US" altLang="ja-JP" smtClean="0"/>
              <a:pPr/>
              <a:t>‹#›</a:t>
            </a:fld>
            <a:endParaRPr lang="en-US" altLang="ja-JP"/>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64" r:id="rId1"/>
    <p:sldLayoutId id="2147483679" r:id="rId2"/>
    <p:sldLayoutId id="2147483676" r:id="rId3"/>
    <p:sldLayoutId id="2147483681" r:id="rId4"/>
    <p:sldLayoutId id="2147483697" r:id="rId5"/>
  </p:sldLayoutIdLst>
  <p:hf hdr="0" ftr="0" dt="0"/>
  <p:txStyles>
    <p:titleStyle>
      <a:lvl1pPr algn="l" defTabSz="914377" rtl="0" eaLnBrk="1" latinLnBrk="0" hangingPunct="1">
        <a:spcBef>
          <a:spcPct val="0"/>
        </a:spcBef>
        <a:buNone/>
        <a:defRPr kumimoji="1" sz="3200" b="1" i="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p:titleStyle>
    <p:bodyStyle>
      <a:lvl1pPr marL="0" indent="0" algn="l" defTabSz="914377" rtl="0" eaLnBrk="1" latinLnBrk="0" hangingPunct="1">
        <a:spcBef>
          <a:spcPts val="600"/>
        </a:spcBef>
        <a:spcAft>
          <a:spcPts val="600"/>
        </a:spcAft>
        <a:buClr>
          <a:srgbClr val="002060"/>
        </a:buClr>
        <a:buFont typeface="Arial" panose="020B0604020202020204" pitchFamily="34" charset="0"/>
        <a:buNone/>
        <a:defRPr kumimoji="1" sz="2000" b="0" i="0" kern="1200">
          <a:solidFill>
            <a:schemeClr val="tx1"/>
          </a:solidFill>
          <a:latin typeface="+mj-ea"/>
          <a:ea typeface="+mj-ea"/>
          <a:cs typeface="メイリオ" panose="020B0604030504040204" pitchFamily="50" charset="-128"/>
        </a:defRPr>
      </a:lvl1pPr>
      <a:lvl2pPr marL="630223" indent="-285744" algn="l" defTabSz="914377" rtl="0" eaLnBrk="1" latinLnBrk="0" hangingPunct="1">
        <a:spcBef>
          <a:spcPts val="600"/>
        </a:spcBef>
        <a:spcAft>
          <a:spcPts val="600"/>
        </a:spcAft>
        <a:buFont typeface="メイリオ" panose="020B0604030504040204" pitchFamily="50" charset="-128"/>
        <a:buChar char="◦"/>
        <a:defRPr kumimoji="1" sz="1600" b="0" i="0" kern="1200">
          <a:solidFill>
            <a:schemeClr val="tx1"/>
          </a:solidFill>
          <a:latin typeface="+mj-ea"/>
          <a:ea typeface="+mj-ea"/>
          <a:cs typeface="メイリオ" panose="020B0604030504040204" pitchFamily="50" charset="-128"/>
        </a:defRPr>
      </a:lvl2pPr>
      <a:lvl3pPr marL="896916" indent="-228596" algn="l" defTabSz="914377" rtl="0" eaLnBrk="1" latinLnBrk="0" hangingPunct="1">
        <a:spcBef>
          <a:spcPts val="600"/>
        </a:spcBef>
        <a:spcAft>
          <a:spcPts val="600"/>
        </a:spcAft>
        <a:buFont typeface="メイリオ" panose="020B0604030504040204" pitchFamily="50" charset="-128"/>
        <a:buChar char="‒"/>
        <a:defRPr kumimoji="1" sz="1600" b="0" i="0" kern="1200">
          <a:solidFill>
            <a:schemeClr val="tx1"/>
          </a:solidFill>
          <a:latin typeface="+mj-ea"/>
          <a:ea typeface="+mj-ea"/>
          <a:cs typeface="メイリオ" panose="020B0604030504040204" pitchFamily="50" charset="-128"/>
        </a:defRPr>
      </a:lvl3pPr>
      <a:lvl4pPr marL="1165198" indent="-228596" algn="l" defTabSz="914377" rtl="0" eaLnBrk="1" latinLnBrk="0" hangingPunct="1">
        <a:spcBef>
          <a:spcPct val="20000"/>
        </a:spcBef>
        <a:buFont typeface="Meiryo UI" panose="020B0604030504040204" pitchFamily="50" charset="-128"/>
        <a:buChar char="∗"/>
        <a:defRPr kumimoji="1" sz="1600" kern="1200">
          <a:solidFill>
            <a:schemeClr val="tx1"/>
          </a:solidFill>
          <a:latin typeface="+mj-ea"/>
          <a:ea typeface="+mj-ea"/>
          <a:cs typeface="Meiryo UI" panose="020B0604030504040204" pitchFamily="50" charset="-128"/>
        </a:defRPr>
      </a:lvl4pPr>
      <a:lvl5pPr marL="1527136" indent="-228596" algn="l" defTabSz="914377" rtl="0" eaLnBrk="1" latinLnBrk="0" hangingPunct="1">
        <a:spcBef>
          <a:spcPct val="20000"/>
        </a:spcBef>
        <a:buFont typeface="Arial" pitchFamily="34" charset="0"/>
        <a:buChar char="»"/>
        <a:defRPr kumimoji="1" sz="1600" kern="1200">
          <a:solidFill>
            <a:schemeClr val="tx1"/>
          </a:solidFill>
          <a:latin typeface="+mj-ea"/>
          <a:ea typeface="+mj-ea"/>
          <a:cs typeface="Meiryo UI" panose="020B0604030504040204" pitchFamily="50" charset="-128"/>
        </a:defRPr>
      </a:lvl5pPr>
      <a:lvl6pPr marL="2514537" indent="-228596"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26" indent="-228596"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16" indent="-228596"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03" indent="-228596" algn="l" defTabSz="914377"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90"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6"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3"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7" algn="l" defTabSz="914377"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www.kansai.meti.go.jp/3-6kankyo/RethinkDesign/RethinkDesign.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吹き出し: 四角形 36">
            <a:extLst>
              <a:ext uri="{FF2B5EF4-FFF2-40B4-BE49-F238E27FC236}">
                <a16:creationId xmlns:a16="http://schemas.microsoft.com/office/drawing/2014/main" id="{B957D70C-87E5-EBB3-DE1B-78BA70B20A4F}"/>
              </a:ext>
            </a:extLst>
          </p:cNvPr>
          <p:cNvSpPr/>
          <p:nvPr/>
        </p:nvSpPr>
        <p:spPr bwMode="auto">
          <a:xfrm>
            <a:off x="10143335" y="5294973"/>
            <a:ext cx="2151538" cy="364700"/>
          </a:xfrm>
          <a:prstGeom prst="wedgeRectCallout">
            <a:avLst>
              <a:gd name="adj1" fmla="val -113152"/>
              <a:gd name="adj2" fmla="val -429550"/>
            </a:avLst>
          </a:prstGeom>
          <a:noFill/>
          <a:ln w="9525">
            <a:solidFill>
              <a:srgbClr val="B2B2B2"/>
            </a:solidFill>
            <a:miter lim="800000"/>
            <a:headEnd/>
            <a:tailEnd/>
          </a:ln>
          <a:effectLst/>
        </p:spPr>
        <p:txBody>
          <a:bodyPr wrap="square" rtlCol="0" anchor="ctr"/>
          <a:lstStyle/>
          <a:p>
            <a:pPr algn="l"/>
            <a:r>
              <a:rPr kumimoji="0" lang="ja-JP" altLang="en-US" sz="900" dirty="0">
                <a:latin typeface="游ゴシック" panose="020B0400000000000000" pitchFamily="50" charset="-128"/>
                <a:ea typeface="游ゴシック" panose="020B0400000000000000" pitchFamily="50" charset="-128"/>
              </a:rPr>
              <a:t>応募者含めプロジェクト関係者名および各社の役割を記載してください。</a:t>
            </a:r>
            <a:endParaRPr kumimoji="0" lang="ja-JP" altLang="en-US" sz="1000" dirty="0">
              <a:latin typeface="游ゴシック" panose="020B0400000000000000" pitchFamily="50" charset="-128"/>
              <a:ea typeface="游ゴシック" panose="020B0400000000000000" pitchFamily="50" charset="-128"/>
            </a:endParaRPr>
          </a:p>
        </p:txBody>
      </p:sp>
      <p:sp>
        <p:nvSpPr>
          <p:cNvPr id="19" name="正方形/長方形 18">
            <a:extLst>
              <a:ext uri="{FF2B5EF4-FFF2-40B4-BE49-F238E27FC236}">
                <a16:creationId xmlns:a16="http://schemas.microsoft.com/office/drawing/2014/main" id="{112F4E4B-FA6C-95A6-B4C2-9C124C52D17B}"/>
              </a:ext>
            </a:extLst>
          </p:cNvPr>
          <p:cNvSpPr/>
          <p:nvPr/>
        </p:nvSpPr>
        <p:spPr bwMode="auto">
          <a:xfrm>
            <a:off x="0" y="0"/>
            <a:ext cx="6105236" cy="6858000"/>
          </a:xfrm>
          <a:prstGeom prst="rect">
            <a:avLst/>
          </a:prstGeom>
          <a:noFill/>
          <a:ln w="9525">
            <a:solidFill>
              <a:schemeClr val="tx2"/>
            </a:solidFill>
            <a:miter lim="800000"/>
            <a:headEnd/>
            <a:tailEnd/>
          </a:ln>
          <a:effectLst/>
        </p:spPr>
        <p:txBody>
          <a:bodyPr wrap="none"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21" name="テキスト ボックス 20">
            <a:extLst>
              <a:ext uri="{FF2B5EF4-FFF2-40B4-BE49-F238E27FC236}">
                <a16:creationId xmlns:a16="http://schemas.microsoft.com/office/drawing/2014/main" id="{EAFE1D30-A75B-262C-B591-4D3EC91B60DE}"/>
              </a:ext>
            </a:extLst>
          </p:cNvPr>
          <p:cNvSpPr txBox="1"/>
          <p:nvPr/>
        </p:nvSpPr>
        <p:spPr>
          <a:xfrm>
            <a:off x="657225" y="1353586"/>
            <a:ext cx="5057775" cy="1477328"/>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プロジェクトを代表する画像</a:t>
            </a:r>
            <a:endParaRPr kumimoji="0" lang="en-US" altLang="ja-JP" sz="18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26" name="テキスト ボックス 25">
            <a:extLst>
              <a:ext uri="{FF2B5EF4-FFF2-40B4-BE49-F238E27FC236}">
                <a16:creationId xmlns:a16="http://schemas.microsoft.com/office/drawing/2014/main" id="{776F98A4-DBA8-ED2C-8035-61B6D85AE126}"/>
              </a:ext>
            </a:extLst>
          </p:cNvPr>
          <p:cNvSpPr txBox="1"/>
          <p:nvPr/>
        </p:nvSpPr>
        <p:spPr>
          <a:xfrm>
            <a:off x="647700" y="372978"/>
            <a:ext cx="5067299" cy="58477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プロジェクト名</a:t>
            </a:r>
            <a:r>
              <a:rPr kumimoji="0" lang="ja-JP" altLang="en-US" sz="1200" b="1" kern="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a:t>
            </a:r>
            <a:r>
              <a:rPr kumimoji="0" lang="ja-JP" altLang="en-US" sz="1600" b="1" kern="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a:t>
            </a:r>
            <a:r>
              <a:rPr kumimoji="0" lang="ja-JP" altLang="en-US" sz="1600" b="1" i="0" u="none" strike="noStrike" kern="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プロジェクト</a:t>
            </a:r>
            <a:endParaRPr kumimoji="0" lang="en-US" altLang="ja-JP" sz="1600" b="1" i="0" u="none" strike="noStrike" kern="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1" kern="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企業・団体名</a:t>
            </a:r>
            <a:r>
              <a:rPr kumimoji="0" lang="ja-JP" altLang="en-US" sz="1400" b="1" kern="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a:t>
            </a:r>
            <a:r>
              <a:rPr kumimoji="0" lang="ja-JP" altLang="en-US" sz="1600" b="1" kern="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株式会社○○</a:t>
            </a:r>
            <a:endParaRPr kumimoji="0" lang="ja-JP" altLang="en-US" sz="1600" b="1" i="0" u="none" strike="noStrike" kern="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27" name="テキスト ボックス 26">
            <a:extLst>
              <a:ext uri="{FF2B5EF4-FFF2-40B4-BE49-F238E27FC236}">
                <a16:creationId xmlns:a16="http://schemas.microsoft.com/office/drawing/2014/main" id="{EB346857-61F7-7163-6DE5-F40179496FF2}"/>
              </a:ext>
            </a:extLst>
          </p:cNvPr>
          <p:cNvSpPr txBox="1"/>
          <p:nvPr/>
        </p:nvSpPr>
        <p:spPr>
          <a:xfrm>
            <a:off x="6386081" y="3721198"/>
            <a:ext cx="4615294"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プロジェクト関係者・役割</a:t>
            </a:r>
          </a:p>
        </p:txBody>
      </p:sp>
      <p:sp>
        <p:nvSpPr>
          <p:cNvPr id="29" name="テキスト ボックス 28">
            <a:extLst>
              <a:ext uri="{FF2B5EF4-FFF2-40B4-BE49-F238E27FC236}">
                <a16:creationId xmlns:a16="http://schemas.microsoft.com/office/drawing/2014/main" id="{7106E8D1-9E53-D61A-FD35-ED674CFCA945}"/>
              </a:ext>
            </a:extLst>
          </p:cNvPr>
          <p:cNvSpPr txBox="1"/>
          <p:nvPr/>
        </p:nvSpPr>
        <p:spPr>
          <a:xfrm>
            <a:off x="314325" y="3068069"/>
            <a:ext cx="2705102" cy="307777"/>
          </a:xfrm>
          <a:prstGeom prst="rect">
            <a:avLst/>
          </a:prstGeom>
          <a:noFill/>
          <a:ln>
            <a:noFill/>
          </a:ln>
        </p:spPr>
        <p:txBody>
          <a:bodyPr wrap="square" rtlCol="0">
            <a:spAutoFit/>
          </a:bodyPr>
          <a:lstStyle/>
          <a:p>
            <a:pPr>
              <a:defRPr/>
            </a:pPr>
            <a:r>
              <a:rPr lang="ja-JP" altLang="en-US" sz="1400" b="1"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企業概要・プロジェクト概要</a:t>
            </a:r>
          </a:p>
        </p:txBody>
      </p:sp>
      <p:sp>
        <p:nvSpPr>
          <p:cNvPr id="31" name="正方形/長方形 30">
            <a:extLst>
              <a:ext uri="{FF2B5EF4-FFF2-40B4-BE49-F238E27FC236}">
                <a16:creationId xmlns:a16="http://schemas.microsoft.com/office/drawing/2014/main" id="{31EE3240-FC0F-226A-E02F-F0C821018E46}"/>
              </a:ext>
            </a:extLst>
          </p:cNvPr>
          <p:cNvSpPr/>
          <p:nvPr/>
        </p:nvSpPr>
        <p:spPr bwMode="auto">
          <a:xfrm>
            <a:off x="6096000" y="0"/>
            <a:ext cx="6105236" cy="6858000"/>
          </a:xfrm>
          <a:prstGeom prst="rect">
            <a:avLst/>
          </a:prstGeom>
          <a:noFill/>
          <a:ln w="9525">
            <a:solidFill>
              <a:schemeClr val="tx2"/>
            </a:solidFill>
            <a:miter lim="800000"/>
            <a:headEnd/>
            <a:tailEnd/>
          </a:ln>
          <a:effectLst/>
        </p:spPr>
        <p:txBody>
          <a:bodyPr wrap="none"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33" name="テキスト ボックス 32">
            <a:extLst>
              <a:ext uri="{FF2B5EF4-FFF2-40B4-BE49-F238E27FC236}">
                <a16:creationId xmlns:a16="http://schemas.microsoft.com/office/drawing/2014/main" id="{585B7786-5790-4F8E-1084-42D3D9E3C52E}"/>
              </a:ext>
            </a:extLst>
          </p:cNvPr>
          <p:cNvSpPr txBox="1"/>
          <p:nvPr/>
        </p:nvSpPr>
        <p:spPr>
          <a:xfrm>
            <a:off x="9439275" y="5868436"/>
            <a:ext cx="2176604" cy="1061829"/>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kern="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　</a:t>
            </a:r>
            <a:r>
              <a:rPr kumimoji="0" lang="ja-JP" altLang="en-US" sz="105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所属：近畿経済産業局</a:t>
            </a:r>
            <a:endParaRPr kumimoji="0" lang="en-US" altLang="ja-JP" sz="105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kern="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　</a:t>
            </a:r>
            <a:r>
              <a:rPr kumimoji="0" lang="ja-JP" altLang="en-US" sz="105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役職：係長</a:t>
            </a:r>
            <a:endParaRPr kumimoji="0" lang="en-US" altLang="ja-JP" sz="105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kern="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　</a:t>
            </a:r>
            <a:r>
              <a:rPr kumimoji="0" lang="ja-JP" altLang="en-US" sz="105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氏名：大阪　太郎</a:t>
            </a:r>
            <a:endParaRPr kumimoji="0" lang="en-US" altLang="ja-JP" sz="105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050" kern="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　</a:t>
            </a:r>
            <a:r>
              <a:rPr kumimoji="0" lang="ja-JP" altLang="en-US" sz="105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プロジェクトサイト</a:t>
            </a:r>
            <a:r>
              <a:rPr kumimoji="0" lang="en-US" altLang="ja-JP" sz="105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URL</a:t>
            </a:r>
            <a:r>
              <a:rPr kumimoji="0" lang="ja-JP" altLang="en-US" sz="105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a:t>
            </a:r>
            <a:endParaRPr kumimoji="0" lang="en-US" altLang="ja-JP" sz="105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lvl="0">
              <a:defRPr/>
            </a:pPr>
            <a:r>
              <a:rPr kumimoji="0" lang="ja-JP" altLang="en-US" sz="105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　</a:t>
            </a:r>
            <a:r>
              <a:rPr lang="en-US" altLang="ja-JP" sz="1050" dirty="0">
                <a:hlinkClick r:id="rId3"/>
              </a:rPr>
              <a:t> Rethink Design </a:t>
            </a:r>
            <a:r>
              <a:rPr lang="ja-JP" altLang="en-US" sz="1050" dirty="0">
                <a:hlinkClick r:id="rId3"/>
              </a:rPr>
              <a:t>プロジェクト（近畿経済産業局）</a:t>
            </a:r>
            <a:endParaRPr kumimoji="0" lang="ja-JP" altLang="en-US" sz="105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35" name="テキスト ボックス 34">
            <a:extLst>
              <a:ext uri="{FF2B5EF4-FFF2-40B4-BE49-F238E27FC236}">
                <a16:creationId xmlns:a16="http://schemas.microsoft.com/office/drawing/2014/main" id="{440B7DEF-824C-AE04-F73E-399543D37925}"/>
              </a:ext>
            </a:extLst>
          </p:cNvPr>
          <p:cNvSpPr txBox="1"/>
          <p:nvPr/>
        </p:nvSpPr>
        <p:spPr>
          <a:xfrm>
            <a:off x="6443230" y="909417"/>
            <a:ext cx="5748769"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何を</a:t>
            </a:r>
            <a:r>
              <a:rPr kumimoji="0" lang="en-US" altLang="ja-JP" sz="140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Rethink</a:t>
            </a:r>
            <a:r>
              <a:rPr kumimoji="0" lang="ja-JP" altLang="en-US" sz="140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したか</a:t>
            </a:r>
            <a:endParaRPr kumimoji="0" lang="en-US" altLang="ja-JP" sz="140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～モノの使い方や捉え方を見直したポイントやアイデア～</a:t>
            </a:r>
          </a:p>
        </p:txBody>
      </p:sp>
      <p:pic>
        <p:nvPicPr>
          <p:cNvPr id="38" name="図 37">
            <a:extLst>
              <a:ext uri="{FF2B5EF4-FFF2-40B4-BE49-F238E27FC236}">
                <a16:creationId xmlns:a16="http://schemas.microsoft.com/office/drawing/2014/main" id="{66A7C428-52B3-0FAF-2D1B-549C111922B8}"/>
              </a:ext>
            </a:extLst>
          </p:cNvPr>
          <p:cNvPicPr>
            <a:picLocks noChangeAspect="1"/>
          </p:cNvPicPr>
          <p:nvPr/>
        </p:nvPicPr>
        <p:blipFill rotWithShape="1">
          <a:blip r:embed="rId4"/>
          <a:srcRect l="2073" t="5488" r="4491" b="5614"/>
          <a:stretch/>
        </p:blipFill>
        <p:spPr>
          <a:xfrm>
            <a:off x="208990" y="352425"/>
            <a:ext cx="591110" cy="547554"/>
          </a:xfrm>
          <a:prstGeom prst="rect">
            <a:avLst/>
          </a:prstGeom>
        </p:spPr>
      </p:pic>
      <p:cxnSp>
        <p:nvCxnSpPr>
          <p:cNvPr id="41" name="直線コネクタ 40">
            <a:extLst>
              <a:ext uri="{FF2B5EF4-FFF2-40B4-BE49-F238E27FC236}">
                <a16:creationId xmlns:a16="http://schemas.microsoft.com/office/drawing/2014/main" id="{BEA5BDE6-0316-1C33-572B-9359F94E08A5}"/>
              </a:ext>
            </a:extLst>
          </p:cNvPr>
          <p:cNvCxnSpPr>
            <a:cxnSpLocks/>
          </p:cNvCxnSpPr>
          <p:nvPr/>
        </p:nvCxnSpPr>
        <p:spPr>
          <a:xfrm>
            <a:off x="6107857" y="5616649"/>
            <a:ext cx="5400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43" name="直線コネクタ 42">
            <a:extLst>
              <a:ext uri="{FF2B5EF4-FFF2-40B4-BE49-F238E27FC236}">
                <a16:creationId xmlns:a16="http://schemas.microsoft.com/office/drawing/2014/main" id="{DA490A7A-66F8-DEB7-39EF-687F94AACEC6}"/>
              </a:ext>
            </a:extLst>
          </p:cNvPr>
          <p:cNvCxnSpPr>
            <a:cxnSpLocks/>
          </p:cNvCxnSpPr>
          <p:nvPr/>
        </p:nvCxnSpPr>
        <p:spPr>
          <a:xfrm>
            <a:off x="6784132" y="873199"/>
            <a:ext cx="5400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44" name="テキスト ボックス 43">
            <a:extLst>
              <a:ext uri="{FF2B5EF4-FFF2-40B4-BE49-F238E27FC236}">
                <a16:creationId xmlns:a16="http://schemas.microsoft.com/office/drawing/2014/main" id="{ED995C96-7DFA-9866-B7E2-18A2A6942904}"/>
              </a:ext>
            </a:extLst>
          </p:cNvPr>
          <p:cNvSpPr txBox="1"/>
          <p:nvPr/>
        </p:nvSpPr>
        <p:spPr>
          <a:xfrm>
            <a:off x="314325" y="3427303"/>
            <a:ext cx="2857500" cy="1477328"/>
          </a:xfrm>
          <a:prstGeom prst="rect">
            <a:avLst/>
          </a:prstGeom>
          <a:solidFill>
            <a:schemeClr val="bg2">
              <a:lumMod val="90000"/>
            </a:schemeClr>
          </a:solidFill>
        </p:spPr>
        <p:txBody>
          <a:bodyPr wrap="square" rtlCol="0">
            <a:spAutoFit/>
          </a:bodyPr>
          <a:lstStyle/>
          <a:p>
            <a:pPr>
              <a:defRPr/>
            </a:pPr>
            <a:r>
              <a:rPr lang="ja-JP" altLang="en-US" sz="90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a:t>
            </a:r>
            <a:endParaRPr lang="en-US" altLang="ja-JP" sz="90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endParaRPr>
          </a:p>
          <a:p>
            <a:pPr>
              <a:defRPr/>
            </a:pPr>
            <a:r>
              <a:rPr lang="ja-JP" altLang="en-US" sz="90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a:t>
            </a:r>
            <a:endParaRPr lang="en-US" altLang="ja-JP" sz="90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endParaRPr>
          </a:p>
        </p:txBody>
      </p:sp>
      <p:cxnSp>
        <p:nvCxnSpPr>
          <p:cNvPr id="45" name="直線コネクタ 44">
            <a:extLst>
              <a:ext uri="{FF2B5EF4-FFF2-40B4-BE49-F238E27FC236}">
                <a16:creationId xmlns:a16="http://schemas.microsoft.com/office/drawing/2014/main" id="{927BAA9B-6FB1-3970-8D0D-9239578CF3F5}"/>
              </a:ext>
            </a:extLst>
          </p:cNvPr>
          <p:cNvCxnSpPr>
            <a:cxnSpLocks/>
          </p:cNvCxnSpPr>
          <p:nvPr/>
        </p:nvCxnSpPr>
        <p:spPr>
          <a:xfrm>
            <a:off x="709704" y="989323"/>
            <a:ext cx="4680000" cy="0"/>
          </a:xfrm>
          <a:prstGeom prst="line">
            <a:avLst/>
          </a:prstGeom>
        </p:spPr>
        <p:style>
          <a:lnRef idx="1">
            <a:schemeClr val="dk1"/>
          </a:lnRef>
          <a:fillRef idx="0">
            <a:schemeClr val="dk1"/>
          </a:fillRef>
          <a:effectRef idx="0">
            <a:schemeClr val="dk1"/>
          </a:effectRef>
          <a:fontRef idx="minor">
            <a:schemeClr val="tx1"/>
          </a:fontRef>
        </p:style>
      </p:cxnSp>
      <p:cxnSp>
        <p:nvCxnSpPr>
          <p:cNvPr id="46" name="直線コネクタ 45">
            <a:extLst>
              <a:ext uri="{FF2B5EF4-FFF2-40B4-BE49-F238E27FC236}">
                <a16:creationId xmlns:a16="http://schemas.microsoft.com/office/drawing/2014/main" id="{BDEF5130-4636-0A8B-94BE-D28E64258882}"/>
              </a:ext>
            </a:extLst>
          </p:cNvPr>
          <p:cNvCxnSpPr>
            <a:cxnSpLocks/>
          </p:cNvCxnSpPr>
          <p:nvPr/>
        </p:nvCxnSpPr>
        <p:spPr>
          <a:xfrm>
            <a:off x="5402354" y="995233"/>
            <a:ext cx="0" cy="236923"/>
          </a:xfrm>
          <a:prstGeom prst="line">
            <a:avLst/>
          </a:prstGeom>
        </p:spPr>
        <p:style>
          <a:lnRef idx="1">
            <a:schemeClr val="dk1"/>
          </a:lnRef>
          <a:fillRef idx="0">
            <a:schemeClr val="dk1"/>
          </a:fillRef>
          <a:effectRef idx="0">
            <a:schemeClr val="dk1"/>
          </a:effectRef>
          <a:fontRef idx="minor">
            <a:schemeClr val="tx1"/>
          </a:fontRef>
        </p:style>
      </p:cxnSp>
      <p:cxnSp>
        <p:nvCxnSpPr>
          <p:cNvPr id="47" name="直線コネクタ 46">
            <a:extLst>
              <a:ext uri="{FF2B5EF4-FFF2-40B4-BE49-F238E27FC236}">
                <a16:creationId xmlns:a16="http://schemas.microsoft.com/office/drawing/2014/main" id="{13E72E41-4C40-1001-CB91-FD93AE0805FE}"/>
              </a:ext>
            </a:extLst>
          </p:cNvPr>
          <p:cNvCxnSpPr>
            <a:cxnSpLocks/>
          </p:cNvCxnSpPr>
          <p:nvPr/>
        </p:nvCxnSpPr>
        <p:spPr>
          <a:xfrm>
            <a:off x="0" y="1232156"/>
            <a:ext cx="5400000" cy="0"/>
          </a:xfrm>
          <a:prstGeom prst="line">
            <a:avLst/>
          </a:prstGeom>
        </p:spPr>
        <p:style>
          <a:lnRef idx="1">
            <a:schemeClr val="dk1"/>
          </a:lnRef>
          <a:fillRef idx="0">
            <a:schemeClr val="dk1"/>
          </a:fillRef>
          <a:effectRef idx="0">
            <a:schemeClr val="dk1"/>
          </a:effectRef>
          <a:fontRef idx="minor">
            <a:schemeClr val="tx1"/>
          </a:fontRef>
        </p:style>
      </p:cxnSp>
      <p:sp>
        <p:nvSpPr>
          <p:cNvPr id="48" name="テキスト ボックス 47">
            <a:extLst>
              <a:ext uri="{FF2B5EF4-FFF2-40B4-BE49-F238E27FC236}">
                <a16:creationId xmlns:a16="http://schemas.microsoft.com/office/drawing/2014/main" id="{736BE5E0-04B0-308B-0603-C940DCCFB7A7}"/>
              </a:ext>
            </a:extLst>
          </p:cNvPr>
          <p:cNvSpPr txBox="1"/>
          <p:nvPr/>
        </p:nvSpPr>
        <p:spPr>
          <a:xfrm>
            <a:off x="10258425" y="239161"/>
            <a:ext cx="1800226" cy="461665"/>
          </a:xfrm>
          <a:prstGeom prst="rect">
            <a:avLst/>
          </a:prstGeom>
          <a:noFill/>
          <a:ln>
            <a:solidFill>
              <a:schemeClr val="tx1"/>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企業ロゴ</a:t>
            </a:r>
            <a:endParaRPr kumimoji="0" lang="en-US" altLang="ja-JP"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もしくはブランドロゴ</a:t>
            </a:r>
            <a:endParaRPr kumimoji="0" lang="en-US" altLang="ja-JP"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50" name="テキスト ボックス 49">
            <a:extLst>
              <a:ext uri="{FF2B5EF4-FFF2-40B4-BE49-F238E27FC236}">
                <a16:creationId xmlns:a16="http://schemas.microsoft.com/office/drawing/2014/main" id="{EF1C1E1C-0227-904B-879E-F790858099E9}"/>
              </a:ext>
            </a:extLst>
          </p:cNvPr>
          <p:cNvSpPr txBox="1"/>
          <p:nvPr/>
        </p:nvSpPr>
        <p:spPr>
          <a:xfrm>
            <a:off x="6457949" y="5735086"/>
            <a:ext cx="990601" cy="923330"/>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担当者</a:t>
            </a:r>
            <a:endParaRPr kumimoji="0" lang="en-US" altLang="ja-JP"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写真</a:t>
            </a:r>
            <a:endParaRPr kumimoji="0" lang="en-US" altLang="ja-JP"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51" name="テキスト ボックス 50">
            <a:extLst>
              <a:ext uri="{FF2B5EF4-FFF2-40B4-BE49-F238E27FC236}">
                <a16:creationId xmlns:a16="http://schemas.microsoft.com/office/drawing/2014/main" id="{697675CE-E904-704F-CA20-F5DF5997192A}"/>
              </a:ext>
            </a:extLst>
          </p:cNvPr>
          <p:cNvSpPr txBox="1"/>
          <p:nvPr/>
        </p:nvSpPr>
        <p:spPr>
          <a:xfrm>
            <a:off x="6459826" y="2146639"/>
            <a:ext cx="5748769"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kern="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どのように</a:t>
            </a:r>
            <a:r>
              <a:rPr kumimoji="0" lang="en-US" altLang="ja-JP" sz="1400" b="1" kern="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Design</a:t>
            </a:r>
            <a:r>
              <a:rPr kumimoji="0" lang="ja-JP" altLang="en-US" sz="140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したか</a:t>
            </a:r>
            <a:endParaRPr kumimoji="0" lang="en-US" altLang="ja-JP" sz="140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～ポイントやアイデア</a:t>
            </a:r>
            <a:r>
              <a:rPr kumimoji="0" lang="ja-JP" altLang="en-US" sz="1400" b="1" kern="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を</a:t>
            </a:r>
            <a:r>
              <a:rPr kumimoji="0" lang="ja-JP" altLang="en-US" sz="1400" b="1" kern="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どうカタチにしたか</a:t>
            </a:r>
            <a:r>
              <a:rPr kumimoji="0" lang="ja-JP" altLang="en-US" sz="140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a:t>
            </a:r>
          </a:p>
        </p:txBody>
      </p:sp>
      <p:sp>
        <p:nvSpPr>
          <p:cNvPr id="54" name="テキスト ボックス 53">
            <a:extLst>
              <a:ext uri="{FF2B5EF4-FFF2-40B4-BE49-F238E27FC236}">
                <a16:creationId xmlns:a16="http://schemas.microsoft.com/office/drawing/2014/main" id="{52F8A442-131E-207F-C753-42D48DD9FE04}"/>
              </a:ext>
            </a:extLst>
          </p:cNvPr>
          <p:cNvSpPr txBox="1"/>
          <p:nvPr/>
        </p:nvSpPr>
        <p:spPr>
          <a:xfrm>
            <a:off x="6457949" y="1455628"/>
            <a:ext cx="5429251" cy="507831"/>
          </a:xfrm>
          <a:prstGeom prst="rect">
            <a:avLst/>
          </a:prstGeom>
          <a:solidFill>
            <a:schemeClr val="bg2">
              <a:lumMod val="90000"/>
            </a:schemeClr>
          </a:solidFill>
        </p:spPr>
        <p:txBody>
          <a:bodyPr wrap="square" rtlCol="0">
            <a:spAutoFit/>
          </a:bodyPr>
          <a:lstStyle/>
          <a:p>
            <a:pPr>
              <a:defRPr/>
            </a:pPr>
            <a:r>
              <a:rPr lang="ja-JP" altLang="en-US"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・従来大量廃棄されていた○〇に着目。</a:t>
            </a:r>
            <a:endParaRPr lang="en-US" altLang="ja-JP" sz="90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endParaRPr>
          </a:p>
          <a:p>
            <a:pPr>
              <a:defRPr/>
            </a:pPr>
            <a:r>
              <a:rPr lang="ja-JP" altLang="en-US"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・○○の製造工程から発生する端材等に着目。</a:t>
            </a:r>
            <a:endParaRPr lang="en-US" altLang="ja-JP"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endParaRPr>
          </a:p>
          <a:p>
            <a:pPr>
              <a:defRPr/>
            </a:pPr>
            <a:r>
              <a:rPr lang="ja-JP" altLang="en-US"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・○○の使い捨てや所有する消費行動に着目。</a:t>
            </a:r>
            <a:endParaRPr lang="en-US" altLang="ja-JP" sz="90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55" name="テキスト ボックス 54">
            <a:extLst>
              <a:ext uri="{FF2B5EF4-FFF2-40B4-BE49-F238E27FC236}">
                <a16:creationId xmlns:a16="http://schemas.microsoft.com/office/drawing/2014/main" id="{44296FF4-9BDD-1EC8-4CC9-9A20D1A481E5}"/>
              </a:ext>
            </a:extLst>
          </p:cNvPr>
          <p:cNvSpPr txBox="1"/>
          <p:nvPr/>
        </p:nvSpPr>
        <p:spPr>
          <a:xfrm>
            <a:off x="6457949" y="2654766"/>
            <a:ext cx="5429251" cy="947995"/>
          </a:xfrm>
          <a:prstGeom prst="rect">
            <a:avLst/>
          </a:prstGeom>
          <a:solidFill>
            <a:schemeClr val="bg2">
              <a:lumMod val="90000"/>
            </a:schemeClr>
          </a:solidFill>
        </p:spPr>
        <p:txBody>
          <a:bodyPr wrap="square" rtlCol="0">
            <a:noAutofit/>
          </a:bodyPr>
          <a:lstStyle/>
          <a:p>
            <a:pPr>
              <a:defRPr/>
            </a:pPr>
            <a:r>
              <a:rPr lang="ja-JP" altLang="en-US"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・○○由来の廃材を回収・ペレット化し、製造・設計段階から再生することを前提とした○○（素材や技術）の開発を行った。</a:t>
            </a:r>
            <a:endParaRPr lang="en-US" altLang="ja-JP"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endParaRPr>
          </a:p>
          <a:p>
            <a:pPr>
              <a:defRPr/>
            </a:pPr>
            <a:r>
              <a:rPr lang="ja-JP" altLang="en-US"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・回収した使用済み○○を再資源化して、新たな○○を再生する水平リサイクルを実現</a:t>
            </a:r>
            <a:endParaRPr lang="en-US" altLang="ja-JP"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endParaRPr>
          </a:p>
          <a:p>
            <a:pPr>
              <a:defRPr/>
            </a:pPr>
            <a:r>
              <a:rPr lang="ja-JP" altLang="en-US"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・不要になった○○にデザインや加工を施すことで、新たな価値を与え、○○用途に再生利用。</a:t>
            </a:r>
            <a:endParaRPr lang="en-US" altLang="ja-JP"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endParaRPr>
          </a:p>
          <a:p>
            <a:pPr>
              <a:defRPr/>
            </a:pPr>
            <a:r>
              <a:rPr lang="ja-JP" altLang="en-US"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・○○の修理あるいは、ユーザー自ら修理できるような仕組みやサービスを構築した。</a:t>
            </a:r>
            <a:endParaRPr lang="en-US" altLang="ja-JP"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endParaRPr>
          </a:p>
          <a:p>
            <a:pPr>
              <a:defRPr/>
            </a:pPr>
            <a:r>
              <a:rPr lang="ja-JP" altLang="en-US"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・○○における「所有」から「共有する」「サービス提供型」に移行するモデルへの転換。</a:t>
            </a:r>
            <a:endParaRPr lang="en-US" altLang="ja-JP" sz="90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57" name="吹き出し: 角を丸めた四角形 56">
            <a:extLst>
              <a:ext uri="{FF2B5EF4-FFF2-40B4-BE49-F238E27FC236}">
                <a16:creationId xmlns:a16="http://schemas.microsoft.com/office/drawing/2014/main" id="{0C0563DF-BAC7-2C39-1FA1-DB0639FCF329}"/>
              </a:ext>
            </a:extLst>
          </p:cNvPr>
          <p:cNvSpPr/>
          <p:nvPr/>
        </p:nvSpPr>
        <p:spPr bwMode="auto">
          <a:xfrm>
            <a:off x="7777017" y="5944837"/>
            <a:ext cx="1738457" cy="738664"/>
          </a:xfrm>
          <a:prstGeom prst="wedgeRoundRectCallout">
            <a:avLst>
              <a:gd name="adj1" fmla="val -72025"/>
              <a:gd name="adj2" fmla="val -48329"/>
              <a:gd name="adj3" fmla="val 16667"/>
            </a:avLst>
          </a:prstGeom>
          <a:solidFill>
            <a:schemeClr val="accent6"/>
          </a:solidFill>
          <a:ln w="9525">
            <a:solidFill>
              <a:srgbClr val="B2B2B2"/>
            </a:solidFill>
            <a:miter lim="800000"/>
            <a:headEnd/>
            <a:tailEnd/>
          </a:ln>
          <a:effectLst/>
        </p:spPr>
        <p:txBody>
          <a:bodyPr wrap="squar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rPr>
              <a:t>・プラスチックと共生する社会を目指したい。</a:t>
            </a:r>
            <a:endParaRPr kumimoji="0" lang="en-US" altLang="ja-JP" sz="1050" b="0"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endParaRPr>
          </a:p>
        </p:txBody>
      </p:sp>
      <p:sp>
        <p:nvSpPr>
          <p:cNvPr id="2" name="テキスト ボックス 1">
            <a:extLst>
              <a:ext uri="{FF2B5EF4-FFF2-40B4-BE49-F238E27FC236}">
                <a16:creationId xmlns:a16="http://schemas.microsoft.com/office/drawing/2014/main" id="{0E457572-6D98-F4DE-8865-89D504E39A88}"/>
              </a:ext>
            </a:extLst>
          </p:cNvPr>
          <p:cNvSpPr txBox="1"/>
          <p:nvPr/>
        </p:nvSpPr>
        <p:spPr>
          <a:xfrm>
            <a:off x="314325" y="5074863"/>
            <a:ext cx="2705102" cy="307777"/>
          </a:xfrm>
          <a:prstGeom prst="rect">
            <a:avLst/>
          </a:prstGeom>
          <a:noFill/>
          <a:ln>
            <a:noFill/>
          </a:ln>
        </p:spPr>
        <p:txBody>
          <a:bodyPr wrap="square" rtlCol="0">
            <a:spAutoFit/>
          </a:bodyPr>
          <a:lstStyle/>
          <a:p>
            <a:pPr>
              <a:defRPr/>
            </a:pPr>
            <a:r>
              <a:rPr lang="ja-JP" altLang="en-US" sz="1400" b="1" dirty="0">
                <a:solidFill>
                  <a:srgbClr val="000000"/>
                </a:solidFill>
                <a:latin typeface="游ゴシック" panose="020B0400000000000000" pitchFamily="50" charset="-128"/>
                <a:ea typeface="游ゴシック" panose="020B0400000000000000" pitchFamily="50" charset="-128"/>
                <a:cs typeface="Arial"/>
                <a:sym typeface="Arial"/>
              </a:rPr>
              <a:t>取組効果（経済面・環境面）</a:t>
            </a:r>
            <a:endParaRPr kumimoji="0" lang="en-US" altLang="ja-JP" sz="14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96EF8500-9443-120F-F01D-0847C778F413}"/>
              </a:ext>
            </a:extLst>
          </p:cNvPr>
          <p:cNvSpPr txBox="1"/>
          <p:nvPr/>
        </p:nvSpPr>
        <p:spPr>
          <a:xfrm>
            <a:off x="314325" y="5446603"/>
            <a:ext cx="2857500" cy="1061829"/>
          </a:xfrm>
          <a:prstGeom prst="rect">
            <a:avLst/>
          </a:prstGeom>
          <a:solidFill>
            <a:schemeClr val="bg2">
              <a:lumMod val="90000"/>
            </a:schemeClr>
          </a:solidFill>
        </p:spPr>
        <p:txBody>
          <a:bodyPr wrap="square" rtlCol="0">
            <a:spAutoFit/>
          </a:bodyPr>
          <a:lstStyle/>
          <a:p>
            <a:pPr>
              <a:defRPr/>
            </a:pPr>
            <a:r>
              <a:rPr lang="ja-JP" altLang="en-US"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a:t>
            </a:r>
            <a:r>
              <a:rPr lang="en-US" altLang="ja-JP"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CO</a:t>
            </a:r>
            <a:r>
              <a:rPr lang="ja-JP" altLang="en-US"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₂排出量○○％削減につながった。</a:t>
            </a:r>
            <a:endParaRPr lang="en-US" altLang="ja-JP"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endParaRPr>
          </a:p>
          <a:p>
            <a:pPr>
              <a:defRPr/>
            </a:pPr>
            <a:r>
              <a:rPr lang="ja-JP" altLang="en-US"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・廃棄物量○○％削減につながった。</a:t>
            </a:r>
            <a:br>
              <a:rPr lang="en-US" altLang="ja-JP"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br>
            <a:r>
              <a:rPr lang="ja-JP" altLang="en-US"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・これまでとは異なる業界（○○業界）や客層にリーチできた。</a:t>
            </a:r>
            <a:endParaRPr lang="en-US" altLang="ja-JP"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endParaRPr>
          </a:p>
          <a:p>
            <a:pPr>
              <a:defRPr/>
            </a:pPr>
            <a:r>
              <a:rPr lang="ja-JP" altLang="en-US"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・プロジェクト参画企業数〇〇社</a:t>
            </a:r>
            <a:br>
              <a:rPr lang="en-US" altLang="ja-JP"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br>
            <a:r>
              <a:rPr lang="ja-JP" altLang="en-US"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・企業の新たなブランディングにつながり、売上ベースで○○％上昇。</a:t>
            </a:r>
            <a:endParaRPr lang="en-US" altLang="ja-JP" sz="90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endParaRPr>
          </a:p>
        </p:txBody>
      </p:sp>
      <p:grpSp>
        <p:nvGrpSpPr>
          <p:cNvPr id="13" name="グループ化 12">
            <a:extLst>
              <a:ext uri="{FF2B5EF4-FFF2-40B4-BE49-F238E27FC236}">
                <a16:creationId xmlns:a16="http://schemas.microsoft.com/office/drawing/2014/main" id="{121A6F17-23F4-FECC-C690-BC1FFB6229CC}"/>
              </a:ext>
            </a:extLst>
          </p:cNvPr>
          <p:cNvGrpSpPr/>
          <p:nvPr/>
        </p:nvGrpSpPr>
        <p:grpSpPr>
          <a:xfrm>
            <a:off x="6324601" y="4071474"/>
            <a:ext cx="1473918" cy="1181295"/>
            <a:chOff x="6191251" y="4071474"/>
            <a:chExt cx="1473918" cy="1181295"/>
          </a:xfrm>
        </p:grpSpPr>
        <p:sp>
          <p:nvSpPr>
            <p:cNvPr id="5" name="テキスト ボックス 4">
              <a:extLst>
                <a:ext uri="{FF2B5EF4-FFF2-40B4-BE49-F238E27FC236}">
                  <a16:creationId xmlns:a16="http://schemas.microsoft.com/office/drawing/2014/main" id="{E3BA0799-0B92-223F-C066-E802E607D90F}"/>
                </a:ext>
              </a:extLst>
            </p:cNvPr>
            <p:cNvSpPr txBox="1"/>
            <p:nvPr/>
          </p:nvSpPr>
          <p:spPr>
            <a:xfrm>
              <a:off x="6419560" y="4071474"/>
              <a:ext cx="986269" cy="646331"/>
            </a:xfrm>
            <a:prstGeom prst="rect">
              <a:avLst/>
            </a:prstGeom>
            <a:noFill/>
            <a:ln>
              <a:solidFill>
                <a:schemeClr val="tx1"/>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企業ロゴ</a:t>
              </a:r>
              <a:endParaRPr kumimoji="0" lang="en-US" altLang="ja-JP"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FDC08CCF-BFD5-5C15-AB8E-D92D0A8F6B3B}"/>
                </a:ext>
              </a:extLst>
            </p:cNvPr>
            <p:cNvSpPr txBox="1"/>
            <p:nvPr/>
          </p:nvSpPr>
          <p:spPr>
            <a:xfrm>
              <a:off x="6191251" y="4744938"/>
              <a:ext cx="1473918" cy="507831"/>
            </a:xfrm>
            <a:prstGeom prst="rect">
              <a:avLst/>
            </a:prstGeom>
            <a:noFill/>
          </p:spPr>
          <p:txBody>
            <a:bodyPr wrap="square" rtlCol="0">
              <a:spAutoFit/>
            </a:bodyPr>
            <a:lstStyle/>
            <a:p>
              <a:pPr algn="ctr"/>
              <a:r>
                <a:rPr kumimoji="1" lang="ja-JP" altLang="en-US" sz="900" b="1" dirty="0">
                  <a:latin typeface="游ゴシック" panose="020B0400000000000000" pitchFamily="50" charset="-128"/>
                  <a:ea typeface="游ゴシック" panose="020B0400000000000000" pitchFamily="50" charset="-128"/>
                  <a:cs typeface="Meiryo UI" panose="020B0604030504040204" pitchFamily="50" charset="-128"/>
                </a:rPr>
                <a:t>企業名</a:t>
              </a:r>
              <a:r>
                <a:rPr kumimoji="1" lang="ja-JP" altLang="en-US" sz="900" dirty="0">
                  <a:latin typeface="游ゴシック" panose="020B0400000000000000" pitchFamily="50" charset="-128"/>
                  <a:ea typeface="游ゴシック" panose="020B0400000000000000" pitchFamily="50" charset="-128"/>
                  <a:cs typeface="Meiryo UI" panose="020B0604030504040204" pitchFamily="50" charset="-128"/>
                </a:rPr>
                <a:t>：</a:t>
              </a:r>
              <a:r>
                <a:rPr lang="ja-JP" altLang="en-US" sz="900" dirty="0">
                  <a:latin typeface="游ゴシック" panose="020B0400000000000000" pitchFamily="50" charset="-128"/>
                  <a:ea typeface="游ゴシック" panose="020B0400000000000000" pitchFamily="50" charset="-128"/>
                  <a:cs typeface="Meiryo UI" panose="020B0604030504040204" pitchFamily="50" charset="-128"/>
                </a:rPr>
                <a:t>（株）</a:t>
              </a:r>
              <a:r>
                <a:rPr lang="en-US" altLang="ja-JP" sz="900" dirty="0">
                  <a:latin typeface="游ゴシック" panose="020B0400000000000000" pitchFamily="50" charset="-128"/>
                  <a:ea typeface="游ゴシック" panose="020B0400000000000000" pitchFamily="50" charset="-128"/>
                  <a:cs typeface="Meiryo UI" panose="020B0604030504040204" pitchFamily="50" charset="-128"/>
                </a:rPr>
                <a:t>A</a:t>
              </a:r>
              <a:r>
                <a:rPr kumimoji="1" lang="ja-JP" altLang="en-US" sz="900" dirty="0">
                  <a:latin typeface="游ゴシック" panose="020B0400000000000000" pitchFamily="50" charset="-128"/>
                  <a:ea typeface="游ゴシック" panose="020B0400000000000000" pitchFamily="50" charset="-128"/>
                  <a:cs typeface="Meiryo UI" panose="020B0604030504040204" pitchFamily="50" charset="-128"/>
                </a:rPr>
                <a:t>　　</a:t>
              </a:r>
              <a:endParaRPr kumimoji="1" lang="en-US" altLang="ja-JP" sz="900" dirty="0">
                <a:latin typeface="游ゴシック" panose="020B0400000000000000" pitchFamily="50" charset="-128"/>
                <a:ea typeface="游ゴシック" panose="020B0400000000000000" pitchFamily="50" charset="-128"/>
                <a:cs typeface="Meiryo UI" panose="020B0604030504040204" pitchFamily="50" charset="-128"/>
              </a:endParaRPr>
            </a:p>
            <a:p>
              <a:pPr algn="ctr"/>
              <a:endParaRPr kumimoji="1" lang="en-US" altLang="ja-JP" sz="900" b="1" dirty="0">
                <a:latin typeface="游ゴシック" panose="020B0400000000000000" pitchFamily="50" charset="-128"/>
                <a:ea typeface="游ゴシック" panose="020B0400000000000000" pitchFamily="50" charset="-128"/>
                <a:cs typeface="Meiryo UI" panose="020B0604030504040204" pitchFamily="50" charset="-128"/>
              </a:endParaRPr>
            </a:p>
            <a:p>
              <a:pPr algn="ctr"/>
              <a:r>
                <a:rPr kumimoji="1" lang="ja-JP" altLang="en-US" sz="900" b="1" dirty="0">
                  <a:latin typeface="游ゴシック" panose="020B0400000000000000" pitchFamily="50" charset="-128"/>
                  <a:ea typeface="游ゴシック" panose="020B0400000000000000" pitchFamily="50" charset="-128"/>
                  <a:cs typeface="Meiryo UI" panose="020B0604030504040204" pitchFamily="50" charset="-128"/>
                </a:rPr>
                <a:t>役割</a:t>
              </a:r>
              <a:r>
                <a:rPr kumimoji="1" lang="ja-JP" altLang="en-US" sz="900" dirty="0">
                  <a:latin typeface="游ゴシック" panose="020B0400000000000000" pitchFamily="50" charset="-128"/>
                  <a:ea typeface="游ゴシック" panose="020B0400000000000000" pitchFamily="50" charset="-128"/>
                  <a:cs typeface="Meiryo UI" panose="020B0604030504040204" pitchFamily="50" charset="-128"/>
                </a:rPr>
                <a:t>：設計・企画・製造</a:t>
              </a:r>
            </a:p>
          </p:txBody>
        </p:sp>
      </p:grpSp>
      <p:grpSp>
        <p:nvGrpSpPr>
          <p:cNvPr id="14" name="グループ化 13">
            <a:extLst>
              <a:ext uri="{FF2B5EF4-FFF2-40B4-BE49-F238E27FC236}">
                <a16:creationId xmlns:a16="http://schemas.microsoft.com/office/drawing/2014/main" id="{4D6A2818-99CB-7FCB-F1FE-F1D609E9FAFB}"/>
              </a:ext>
            </a:extLst>
          </p:cNvPr>
          <p:cNvGrpSpPr/>
          <p:nvPr/>
        </p:nvGrpSpPr>
        <p:grpSpPr>
          <a:xfrm>
            <a:off x="7733579" y="4080999"/>
            <a:ext cx="1423840" cy="1181295"/>
            <a:chOff x="7536729" y="4080999"/>
            <a:chExt cx="1423840" cy="1181295"/>
          </a:xfrm>
        </p:grpSpPr>
        <p:sp>
          <p:nvSpPr>
            <p:cNvPr id="7" name="テキスト ボックス 6">
              <a:extLst>
                <a:ext uri="{FF2B5EF4-FFF2-40B4-BE49-F238E27FC236}">
                  <a16:creationId xmlns:a16="http://schemas.microsoft.com/office/drawing/2014/main" id="{39E7AA22-307E-E81D-1C5B-F56C0900AC82}"/>
                </a:ext>
              </a:extLst>
            </p:cNvPr>
            <p:cNvSpPr txBox="1"/>
            <p:nvPr/>
          </p:nvSpPr>
          <p:spPr>
            <a:xfrm>
              <a:off x="7714960" y="4080999"/>
              <a:ext cx="986269" cy="646331"/>
            </a:xfrm>
            <a:prstGeom prst="rect">
              <a:avLst/>
            </a:prstGeom>
            <a:noFill/>
            <a:ln>
              <a:solidFill>
                <a:schemeClr val="tx1"/>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企業ロゴ</a:t>
              </a:r>
              <a:endParaRPr kumimoji="0" lang="en-US" altLang="ja-JP"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id="{E18EBBE7-2B43-A8E8-CEB2-97A3490E8AC6}"/>
                </a:ext>
              </a:extLst>
            </p:cNvPr>
            <p:cNvSpPr txBox="1"/>
            <p:nvPr/>
          </p:nvSpPr>
          <p:spPr>
            <a:xfrm>
              <a:off x="7536729" y="4754463"/>
              <a:ext cx="1423840" cy="507831"/>
            </a:xfrm>
            <a:prstGeom prst="rect">
              <a:avLst/>
            </a:prstGeom>
            <a:noFill/>
          </p:spPr>
          <p:txBody>
            <a:bodyPr wrap="square" rtlCol="0">
              <a:spAutoFit/>
            </a:bodyPr>
            <a:lstStyle/>
            <a:p>
              <a:pPr algn="ctr"/>
              <a:r>
                <a:rPr kumimoji="1" lang="ja-JP" altLang="en-US" sz="900" b="1" dirty="0">
                  <a:latin typeface="游ゴシック" panose="020B0400000000000000" pitchFamily="50" charset="-128"/>
                  <a:ea typeface="游ゴシック" panose="020B0400000000000000" pitchFamily="50" charset="-128"/>
                  <a:cs typeface="Meiryo UI" panose="020B0604030504040204" pitchFamily="50" charset="-128"/>
                </a:rPr>
                <a:t>企業名</a:t>
              </a:r>
              <a:r>
                <a:rPr lang="ja-JP" altLang="en-US" sz="900" dirty="0">
                  <a:latin typeface="游ゴシック" panose="020B0400000000000000" pitchFamily="50" charset="-128"/>
                  <a:ea typeface="游ゴシック" panose="020B0400000000000000" pitchFamily="50" charset="-128"/>
                  <a:cs typeface="Meiryo UI" panose="020B0604030504040204" pitchFamily="50" charset="-128"/>
                </a:rPr>
                <a:t>：（株）</a:t>
              </a:r>
              <a:r>
                <a:rPr lang="en-US" altLang="ja-JP" sz="900" dirty="0">
                  <a:latin typeface="游ゴシック" panose="020B0400000000000000" pitchFamily="50" charset="-128"/>
                  <a:ea typeface="游ゴシック" panose="020B0400000000000000" pitchFamily="50" charset="-128"/>
                  <a:cs typeface="Meiryo UI" panose="020B0604030504040204" pitchFamily="50" charset="-128"/>
                </a:rPr>
                <a:t>B</a:t>
              </a:r>
              <a:r>
                <a:rPr kumimoji="1" lang="ja-JP" altLang="en-US" sz="900" dirty="0">
                  <a:latin typeface="游ゴシック" panose="020B0400000000000000" pitchFamily="50" charset="-128"/>
                  <a:ea typeface="游ゴシック" panose="020B0400000000000000" pitchFamily="50" charset="-128"/>
                  <a:cs typeface="Meiryo UI" panose="020B0604030504040204" pitchFamily="50" charset="-128"/>
                </a:rPr>
                <a:t>　　</a:t>
              </a:r>
              <a:endParaRPr kumimoji="1" lang="en-US" altLang="ja-JP" sz="900" dirty="0">
                <a:latin typeface="游ゴシック" panose="020B0400000000000000" pitchFamily="50" charset="-128"/>
                <a:ea typeface="游ゴシック" panose="020B0400000000000000" pitchFamily="50" charset="-128"/>
                <a:cs typeface="Meiryo UI" panose="020B0604030504040204" pitchFamily="50" charset="-128"/>
              </a:endParaRPr>
            </a:p>
            <a:p>
              <a:pPr algn="ctr"/>
              <a:endParaRPr lang="en-US" altLang="ja-JP" sz="900" b="1" dirty="0">
                <a:latin typeface="游ゴシック" panose="020B0400000000000000" pitchFamily="50" charset="-128"/>
                <a:ea typeface="游ゴシック" panose="020B0400000000000000" pitchFamily="50" charset="-128"/>
                <a:cs typeface="Meiryo UI" panose="020B0604030504040204" pitchFamily="50" charset="-128"/>
              </a:endParaRPr>
            </a:p>
            <a:p>
              <a:pPr algn="ctr"/>
              <a:r>
                <a:rPr lang="ja-JP" altLang="en-US" sz="900" b="1" dirty="0">
                  <a:latin typeface="游ゴシック" panose="020B0400000000000000" pitchFamily="50" charset="-128"/>
                  <a:ea typeface="游ゴシック" panose="020B0400000000000000" pitchFamily="50" charset="-128"/>
                  <a:cs typeface="Meiryo UI" panose="020B0604030504040204" pitchFamily="50" charset="-128"/>
                </a:rPr>
                <a:t>役割</a:t>
              </a:r>
              <a:r>
                <a:rPr lang="ja-JP" altLang="en-US" sz="900" dirty="0">
                  <a:latin typeface="游ゴシック" panose="020B0400000000000000" pitchFamily="50" charset="-128"/>
                  <a:ea typeface="游ゴシック" panose="020B0400000000000000" pitchFamily="50" charset="-128"/>
                  <a:cs typeface="Meiryo UI" panose="020B0604030504040204" pitchFamily="50" charset="-128"/>
                </a:rPr>
                <a:t>：販売</a:t>
              </a:r>
              <a:endParaRPr kumimoji="1" lang="ja-JP" altLang="en-US" sz="900" dirty="0">
                <a:latin typeface="游ゴシック" panose="020B0400000000000000" pitchFamily="50" charset="-128"/>
                <a:ea typeface="游ゴシック" panose="020B0400000000000000" pitchFamily="50" charset="-128"/>
                <a:cs typeface="Meiryo UI" panose="020B0604030504040204" pitchFamily="50" charset="-128"/>
              </a:endParaRPr>
            </a:p>
          </p:txBody>
        </p:sp>
      </p:grpSp>
      <p:grpSp>
        <p:nvGrpSpPr>
          <p:cNvPr id="15" name="グループ化 14">
            <a:extLst>
              <a:ext uri="{FF2B5EF4-FFF2-40B4-BE49-F238E27FC236}">
                <a16:creationId xmlns:a16="http://schemas.microsoft.com/office/drawing/2014/main" id="{5676359B-1FA6-52D8-2AA3-354F0755BE11}"/>
              </a:ext>
            </a:extLst>
          </p:cNvPr>
          <p:cNvGrpSpPr/>
          <p:nvPr/>
        </p:nvGrpSpPr>
        <p:grpSpPr>
          <a:xfrm>
            <a:off x="9092479" y="4080999"/>
            <a:ext cx="1423840" cy="1181295"/>
            <a:chOff x="8955954" y="4080999"/>
            <a:chExt cx="1423840" cy="1181295"/>
          </a:xfrm>
        </p:grpSpPr>
        <p:sp>
          <p:nvSpPr>
            <p:cNvPr id="9" name="テキスト ボックス 8">
              <a:extLst>
                <a:ext uri="{FF2B5EF4-FFF2-40B4-BE49-F238E27FC236}">
                  <a16:creationId xmlns:a16="http://schemas.microsoft.com/office/drawing/2014/main" id="{981BE56F-9AE4-79AF-A8A7-7146302C89D5}"/>
                </a:ext>
              </a:extLst>
            </p:cNvPr>
            <p:cNvSpPr txBox="1"/>
            <p:nvPr/>
          </p:nvSpPr>
          <p:spPr>
            <a:xfrm>
              <a:off x="9134185" y="4080999"/>
              <a:ext cx="986269" cy="646331"/>
            </a:xfrm>
            <a:prstGeom prst="rect">
              <a:avLst/>
            </a:prstGeom>
            <a:noFill/>
            <a:ln>
              <a:solidFill>
                <a:schemeClr val="tx1"/>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企業ロゴ</a:t>
              </a:r>
              <a:endParaRPr kumimoji="0" lang="en-US" altLang="ja-JP"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10" name="テキスト ボックス 9">
              <a:extLst>
                <a:ext uri="{FF2B5EF4-FFF2-40B4-BE49-F238E27FC236}">
                  <a16:creationId xmlns:a16="http://schemas.microsoft.com/office/drawing/2014/main" id="{19AC4A0F-EE6D-2EDD-DA63-D78C3E7B4AFB}"/>
                </a:ext>
              </a:extLst>
            </p:cNvPr>
            <p:cNvSpPr txBox="1"/>
            <p:nvPr/>
          </p:nvSpPr>
          <p:spPr>
            <a:xfrm>
              <a:off x="8955954" y="4754463"/>
              <a:ext cx="1423840" cy="507831"/>
            </a:xfrm>
            <a:prstGeom prst="rect">
              <a:avLst/>
            </a:prstGeom>
            <a:noFill/>
          </p:spPr>
          <p:txBody>
            <a:bodyPr wrap="square" rtlCol="0">
              <a:spAutoFit/>
            </a:bodyPr>
            <a:lstStyle/>
            <a:p>
              <a:pPr algn="ctr"/>
              <a:r>
                <a:rPr kumimoji="1" lang="ja-JP" altLang="en-US" sz="900" b="1" dirty="0">
                  <a:latin typeface="游ゴシック" panose="020B0400000000000000" pitchFamily="50" charset="-128"/>
                  <a:ea typeface="游ゴシック" panose="020B0400000000000000" pitchFamily="50" charset="-128"/>
                  <a:cs typeface="Meiryo UI" panose="020B0604030504040204" pitchFamily="50" charset="-128"/>
                </a:rPr>
                <a:t>企業名</a:t>
              </a:r>
              <a:r>
                <a:rPr kumimoji="1" lang="ja-JP" altLang="en-US" sz="900" dirty="0">
                  <a:latin typeface="游ゴシック" panose="020B0400000000000000" pitchFamily="50" charset="-128"/>
                  <a:ea typeface="游ゴシック" panose="020B0400000000000000" pitchFamily="50" charset="-128"/>
                  <a:cs typeface="Meiryo UI" panose="020B0604030504040204" pitchFamily="50" charset="-128"/>
                </a:rPr>
                <a:t>：（株）</a:t>
              </a:r>
              <a:r>
                <a:rPr kumimoji="1" lang="en-US" altLang="ja-JP" sz="900" dirty="0">
                  <a:latin typeface="游ゴシック" panose="020B0400000000000000" pitchFamily="50" charset="-128"/>
                  <a:ea typeface="游ゴシック" panose="020B0400000000000000" pitchFamily="50" charset="-128"/>
                  <a:cs typeface="Meiryo UI" panose="020B0604030504040204" pitchFamily="50" charset="-128"/>
                </a:rPr>
                <a:t>C</a:t>
              </a:r>
              <a:r>
                <a:rPr kumimoji="1" lang="ja-JP" altLang="en-US" sz="900" dirty="0">
                  <a:latin typeface="游ゴシック" panose="020B0400000000000000" pitchFamily="50" charset="-128"/>
                  <a:ea typeface="游ゴシック" panose="020B0400000000000000" pitchFamily="50" charset="-128"/>
                  <a:cs typeface="Meiryo UI" panose="020B0604030504040204" pitchFamily="50" charset="-128"/>
                </a:rPr>
                <a:t>　　</a:t>
              </a:r>
              <a:endParaRPr kumimoji="1" lang="en-US" altLang="ja-JP" sz="900" dirty="0">
                <a:latin typeface="游ゴシック" panose="020B0400000000000000" pitchFamily="50" charset="-128"/>
                <a:ea typeface="游ゴシック" panose="020B0400000000000000" pitchFamily="50" charset="-128"/>
                <a:cs typeface="Meiryo UI" panose="020B0604030504040204" pitchFamily="50" charset="-128"/>
              </a:endParaRPr>
            </a:p>
            <a:p>
              <a:pPr algn="ctr"/>
              <a:endParaRPr kumimoji="1" lang="en-US" altLang="ja-JP" sz="900" b="1" dirty="0">
                <a:latin typeface="游ゴシック" panose="020B0400000000000000" pitchFamily="50" charset="-128"/>
                <a:ea typeface="游ゴシック" panose="020B0400000000000000" pitchFamily="50" charset="-128"/>
                <a:cs typeface="Meiryo UI" panose="020B0604030504040204" pitchFamily="50" charset="-128"/>
              </a:endParaRPr>
            </a:p>
            <a:p>
              <a:pPr algn="ctr"/>
              <a:r>
                <a:rPr kumimoji="1" lang="ja-JP" altLang="en-US" sz="900" b="1" dirty="0">
                  <a:latin typeface="游ゴシック" panose="020B0400000000000000" pitchFamily="50" charset="-128"/>
                  <a:ea typeface="游ゴシック" panose="020B0400000000000000" pitchFamily="50" charset="-128"/>
                  <a:cs typeface="Meiryo UI" panose="020B0604030504040204" pitchFamily="50" charset="-128"/>
                </a:rPr>
                <a:t>役割</a:t>
              </a:r>
              <a:r>
                <a:rPr kumimoji="1" lang="ja-JP" altLang="en-US" sz="900" dirty="0">
                  <a:latin typeface="游ゴシック" panose="020B0400000000000000" pitchFamily="50" charset="-128"/>
                  <a:ea typeface="游ゴシック" panose="020B0400000000000000" pitchFamily="50" charset="-128"/>
                  <a:cs typeface="Meiryo UI" panose="020B0604030504040204" pitchFamily="50" charset="-128"/>
                </a:rPr>
                <a:t>：回収</a:t>
              </a:r>
            </a:p>
          </p:txBody>
        </p:sp>
      </p:grpSp>
      <p:grpSp>
        <p:nvGrpSpPr>
          <p:cNvPr id="16" name="グループ化 15">
            <a:extLst>
              <a:ext uri="{FF2B5EF4-FFF2-40B4-BE49-F238E27FC236}">
                <a16:creationId xmlns:a16="http://schemas.microsoft.com/office/drawing/2014/main" id="{18C76649-E294-B817-9447-A21D7BAB4788}"/>
              </a:ext>
            </a:extLst>
          </p:cNvPr>
          <p:cNvGrpSpPr/>
          <p:nvPr/>
        </p:nvGrpSpPr>
        <p:grpSpPr>
          <a:xfrm>
            <a:off x="10451379" y="4080999"/>
            <a:ext cx="1423840" cy="1181295"/>
            <a:chOff x="10318029" y="4080999"/>
            <a:chExt cx="1423840" cy="1181295"/>
          </a:xfrm>
        </p:grpSpPr>
        <p:sp>
          <p:nvSpPr>
            <p:cNvPr id="11" name="テキスト ボックス 10">
              <a:extLst>
                <a:ext uri="{FF2B5EF4-FFF2-40B4-BE49-F238E27FC236}">
                  <a16:creationId xmlns:a16="http://schemas.microsoft.com/office/drawing/2014/main" id="{17563B1D-6978-A2CE-BBA6-D0A8EEF93E0D}"/>
                </a:ext>
              </a:extLst>
            </p:cNvPr>
            <p:cNvSpPr txBox="1"/>
            <p:nvPr/>
          </p:nvSpPr>
          <p:spPr>
            <a:xfrm>
              <a:off x="10496260" y="4080999"/>
              <a:ext cx="986269" cy="646331"/>
            </a:xfrm>
            <a:prstGeom prst="rect">
              <a:avLst/>
            </a:prstGeom>
            <a:noFill/>
            <a:ln>
              <a:solidFill>
                <a:schemeClr val="tx1"/>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企業ロゴ</a:t>
              </a:r>
              <a:endParaRPr kumimoji="0" lang="en-US" altLang="ja-JP"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12" name="テキスト ボックス 11">
              <a:extLst>
                <a:ext uri="{FF2B5EF4-FFF2-40B4-BE49-F238E27FC236}">
                  <a16:creationId xmlns:a16="http://schemas.microsoft.com/office/drawing/2014/main" id="{605CBB91-FE8F-F966-9C44-C91E21D21E41}"/>
                </a:ext>
              </a:extLst>
            </p:cNvPr>
            <p:cNvSpPr txBox="1"/>
            <p:nvPr/>
          </p:nvSpPr>
          <p:spPr>
            <a:xfrm>
              <a:off x="10318029" y="4754463"/>
              <a:ext cx="1423840" cy="507831"/>
            </a:xfrm>
            <a:prstGeom prst="rect">
              <a:avLst/>
            </a:prstGeom>
            <a:noFill/>
          </p:spPr>
          <p:txBody>
            <a:bodyPr wrap="square" rtlCol="0">
              <a:spAutoFit/>
            </a:bodyPr>
            <a:lstStyle/>
            <a:p>
              <a:pPr algn="ctr"/>
              <a:r>
                <a:rPr kumimoji="1" lang="ja-JP" altLang="en-US" sz="900" b="1" dirty="0">
                  <a:latin typeface="游ゴシック" panose="020B0400000000000000" pitchFamily="50" charset="-128"/>
                  <a:ea typeface="游ゴシック" panose="020B0400000000000000" pitchFamily="50" charset="-128"/>
                  <a:cs typeface="Meiryo UI" panose="020B0604030504040204" pitchFamily="50" charset="-128"/>
                </a:rPr>
                <a:t>企業名</a:t>
              </a:r>
              <a:r>
                <a:rPr lang="ja-JP" altLang="en-US" sz="900" b="1" dirty="0">
                  <a:latin typeface="游ゴシック" panose="020B0400000000000000" pitchFamily="50" charset="-128"/>
                  <a:ea typeface="游ゴシック" panose="020B0400000000000000" pitchFamily="50" charset="-128"/>
                  <a:cs typeface="Meiryo UI" panose="020B0604030504040204" pitchFamily="50" charset="-128"/>
                </a:rPr>
                <a:t>：</a:t>
              </a:r>
              <a:r>
                <a:rPr lang="ja-JP" altLang="en-US" sz="900" dirty="0">
                  <a:latin typeface="游ゴシック" panose="020B0400000000000000" pitchFamily="50" charset="-128"/>
                  <a:ea typeface="游ゴシック" panose="020B0400000000000000" pitchFamily="50" charset="-128"/>
                  <a:cs typeface="Meiryo UI" panose="020B0604030504040204" pitchFamily="50" charset="-128"/>
                </a:rPr>
                <a:t>（株）</a:t>
              </a:r>
              <a:r>
                <a:rPr lang="en-US" altLang="ja-JP" sz="900" dirty="0">
                  <a:latin typeface="游ゴシック" panose="020B0400000000000000" pitchFamily="50" charset="-128"/>
                  <a:ea typeface="游ゴシック" panose="020B0400000000000000" pitchFamily="50" charset="-128"/>
                  <a:cs typeface="Meiryo UI" panose="020B0604030504040204" pitchFamily="50" charset="-128"/>
                </a:rPr>
                <a:t>D</a:t>
              </a:r>
              <a:r>
                <a:rPr kumimoji="1" lang="ja-JP" altLang="en-US" sz="900" dirty="0">
                  <a:latin typeface="游ゴシック" panose="020B0400000000000000" pitchFamily="50" charset="-128"/>
                  <a:ea typeface="游ゴシック" panose="020B0400000000000000" pitchFamily="50" charset="-128"/>
                  <a:cs typeface="Meiryo UI" panose="020B0604030504040204" pitchFamily="50" charset="-128"/>
                </a:rPr>
                <a:t>　　</a:t>
              </a:r>
              <a:endParaRPr kumimoji="1" lang="en-US" altLang="ja-JP" sz="900" dirty="0">
                <a:latin typeface="游ゴシック" panose="020B0400000000000000" pitchFamily="50" charset="-128"/>
                <a:ea typeface="游ゴシック" panose="020B0400000000000000" pitchFamily="50" charset="-128"/>
                <a:cs typeface="Meiryo UI" panose="020B0604030504040204" pitchFamily="50" charset="-128"/>
              </a:endParaRPr>
            </a:p>
            <a:p>
              <a:pPr algn="ctr"/>
              <a:endParaRPr lang="en-US" altLang="ja-JP" sz="900" b="1" dirty="0">
                <a:latin typeface="游ゴシック" panose="020B0400000000000000" pitchFamily="50" charset="-128"/>
                <a:ea typeface="游ゴシック" panose="020B0400000000000000" pitchFamily="50" charset="-128"/>
                <a:cs typeface="Meiryo UI" panose="020B0604030504040204" pitchFamily="50" charset="-128"/>
              </a:endParaRPr>
            </a:p>
            <a:p>
              <a:pPr algn="ctr"/>
              <a:r>
                <a:rPr lang="ja-JP" altLang="en-US" sz="900" b="1" dirty="0">
                  <a:latin typeface="游ゴシック" panose="020B0400000000000000" pitchFamily="50" charset="-128"/>
                  <a:ea typeface="游ゴシック" panose="020B0400000000000000" pitchFamily="50" charset="-128"/>
                  <a:cs typeface="Meiryo UI" panose="020B0604030504040204" pitchFamily="50" charset="-128"/>
                </a:rPr>
                <a:t>役割</a:t>
              </a:r>
              <a:r>
                <a:rPr lang="ja-JP" altLang="en-US" sz="900" dirty="0">
                  <a:latin typeface="游ゴシック" panose="020B0400000000000000" pitchFamily="50" charset="-128"/>
                  <a:ea typeface="游ゴシック" panose="020B0400000000000000" pitchFamily="50" charset="-128"/>
                  <a:cs typeface="Meiryo UI" panose="020B0604030504040204" pitchFamily="50" charset="-128"/>
                </a:rPr>
                <a:t>：再資源化</a:t>
              </a:r>
              <a:endParaRPr kumimoji="1" lang="ja-JP" altLang="en-US" sz="900" dirty="0">
                <a:latin typeface="游ゴシック" panose="020B0400000000000000" pitchFamily="50" charset="-128"/>
                <a:ea typeface="游ゴシック" panose="020B0400000000000000" pitchFamily="50" charset="-128"/>
                <a:cs typeface="Meiryo UI" panose="020B0604030504040204" pitchFamily="50" charset="-128"/>
              </a:endParaRPr>
            </a:p>
          </p:txBody>
        </p:sp>
      </p:grpSp>
      <p:sp>
        <p:nvSpPr>
          <p:cNvPr id="17" name="テキスト ボックス 16">
            <a:extLst>
              <a:ext uri="{FF2B5EF4-FFF2-40B4-BE49-F238E27FC236}">
                <a16:creationId xmlns:a16="http://schemas.microsoft.com/office/drawing/2014/main" id="{7CC13E18-53F2-C27C-760C-5318A770F177}"/>
              </a:ext>
            </a:extLst>
          </p:cNvPr>
          <p:cNvSpPr txBox="1"/>
          <p:nvPr/>
        </p:nvSpPr>
        <p:spPr>
          <a:xfrm>
            <a:off x="9525" y="23533"/>
            <a:ext cx="1428750" cy="307777"/>
          </a:xfrm>
          <a:prstGeom prst="rect">
            <a:avLst/>
          </a:prstGeom>
          <a:noFill/>
          <a:ln>
            <a:solidFill>
              <a:schemeClr val="tx1"/>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b="1" kern="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記載例</a:t>
            </a:r>
            <a:endParaRPr kumimoji="0" lang="en-US" altLang="ja-JP" sz="1400" b="1" i="0" u="none" strike="noStrike" kern="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1BAB253F-2FEE-BE51-1ED9-16DD4C9D2A1E}"/>
              </a:ext>
            </a:extLst>
          </p:cNvPr>
          <p:cNvSpPr txBox="1"/>
          <p:nvPr/>
        </p:nvSpPr>
        <p:spPr>
          <a:xfrm>
            <a:off x="7599045" y="5666489"/>
            <a:ext cx="2705102" cy="276999"/>
          </a:xfrm>
          <a:prstGeom prst="rect">
            <a:avLst/>
          </a:prstGeom>
          <a:noFill/>
          <a:ln>
            <a:noFill/>
          </a:ln>
        </p:spPr>
        <p:txBody>
          <a:bodyPr wrap="square" rtlCol="0">
            <a:spAutoFit/>
          </a:bodyPr>
          <a:lstStyle/>
          <a:p>
            <a:pPr>
              <a:defRPr/>
            </a:pPr>
            <a:r>
              <a:rPr lang="ja-JP" altLang="en-US" sz="1200" b="1"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プロジェクトに込めた想い</a:t>
            </a:r>
          </a:p>
        </p:txBody>
      </p:sp>
      <p:sp>
        <p:nvSpPr>
          <p:cNvPr id="22" name="テキスト ボックス 21">
            <a:extLst>
              <a:ext uri="{FF2B5EF4-FFF2-40B4-BE49-F238E27FC236}">
                <a16:creationId xmlns:a16="http://schemas.microsoft.com/office/drawing/2014/main" id="{37B78ACD-879C-D54D-4423-8F56782654C2}"/>
              </a:ext>
            </a:extLst>
          </p:cNvPr>
          <p:cNvSpPr txBox="1"/>
          <p:nvPr/>
        </p:nvSpPr>
        <p:spPr>
          <a:xfrm>
            <a:off x="7777017" y="6669759"/>
            <a:ext cx="1738457" cy="230832"/>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900" kern="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a:t>
            </a:r>
            <a:r>
              <a:rPr kumimoji="0" lang="ja-JP" altLang="en-US" sz="900" kern="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端的に一言でお願いします。</a:t>
            </a:r>
            <a:endParaRPr kumimoji="0" lang="ja-JP" altLang="en-US" sz="900" i="0" u="none" strike="noStrike" kern="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23" name="テキスト ボックス 22">
            <a:extLst>
              <a:ext uri="{FF2B5EF4-FFF2-40B4-BE49-F238E27FC236}">
                <a16:creationId xmlns:a16="http://schemas.microsoft.com/office/drawing/2014/main" id="{9190EB8F-7AE1-E659-32ED-59744A45FB05}"/>
              </a:ext>
            </a:extLst>
          </p:cNvPr>
          <p:cNvSpPr txBox="1"/>
          <p:nvPr/>
        </p:nvSpPr>
        <p:spPr>
          <a:xfrm>
            <a:off x="1474180" y="53864"/>
            <a:ext cx="5467639" cy="369332"/>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900" kern="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a:t>
            </a:r>
            <a:r>
              <a:rPr kumimoji="0" lang="ja-JP" altLang="en-US" sz="900" kern="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本資料は、記載例です。赤字箇所は、記載にあたっての「参考」に</a:t>
            </a:r>
            <a:endParaRPr kumimoji="0" lang="en-US" altLang="ja-JP" sz="900" kern="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kern="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していただくことを目的としております。</a:t>
            </a:r>
            <a:endParaRPr kumimoji="0" lang="ja-JP" altLang="en-US" sz="900" i="0" u="none" strike="noStrike" kern="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24" name="吹き出し: 四角形 23">
            <a:extLst>
              <a:ext uri="{FF2B5EF4-FFF2-40B4-BE49-F238E27FC236}">
                <a16:creationId xmlns:a16="http://schemas.microsoft.com/office/drawing/2014/main" id="{9143D196-E45C-19B4-3EFD-2CED7F09EF39}"/>
              </a:ext>
            </a:extLst>
          </p:cNvPr>
          <p:cNvSpPr/>
          <p:nvPr/>
        </p:nvSpPr>
        <p:spPr bwMode="auto">
          <a:xfrm>
            <a:off x="4807891" y="456700"/>
            <a:ext cx="1333250" cy="461662"/>
          </a:xfrm>
          <a:prstGeom prst="wedgeRectCallout">
            <a:avLst>
              <a:gd name="adj1" fmla="val -78438"/>
              <a:gd name="adj2" fmla="val -6183"/>
            </a:avLst>
          </a:prstGeom>
          <a:noFill/>
          <a:ln w="9525">
            <a:solidFill>
              <a:srgbClr val="B2B2B2"/>
            </a:solidFill>
            <a:miter lim="800000"/>
            <a:headEnd/>
            <a:tailEnd/>
          </a:ln>
          <a:effectLst/>
        </p:spPr>
        <p:txBody>
          <a:bodyPr wrap="square" rtlCol="0" anchor="ctr"/>
          <a:lstStyle/>
          <a:p>
            <a:pPr algn="l"/>
            <a:r>
              <a:rPr kumimoji="0" lang="ja-JP" altLang="en-US" sz="900" dirty="0">
                <a:latin typeface="游ゴシック" panose="020B0400000000000000" pitchFamily="50" charset="-128"/>
                <a:ea typeface="游ゴシック" panose="020B0400000000000000" pitchFamily="50" charset="-128"/>
              </a:rPr>
              <a:t>応募者の正式名称とプロジェクト名を記載してください。</a:t>
            </a:r>
            <a:endParaRPr kumimoji="0" lang="ja-JP" altLang="en-US" sz="1000" dirty="0">
              <a:latin typeface="游ゴシック" panose="020B0400000000000000" pitchFamily="50" charset="-128"/>
              <a:ea typeface="游ゴシック" panose="020B0400000000000000" pitchFamily="50" charset="-128"/>
            </a:endParaRPr>
          </a:p>
        </p:txBody>
      </p:sp>
      <p:sp>
        <p:nvSpPr>
          <p:cNvPr id="28" name="テキスト ボックス 27">
            <a:extLst>
              <a:ext uri="{FF2B5EF4-FFF2-40B4-BE49-F238E27FC236}">
                <a16:creationId xmlns:a16="http://schemas.microsoft.com/office/drawing/2014/main" id="{4BCD30BB-FCB6-7B9F-52D2-3C2E0BEE0C50}"/>
              </a:ext>
            </a:extLst>
          </p:cNvPr>
          <p:cNvSpPr txBox="1"/>
          <p:nvPr/>
        </p:nvSpPr>
        <p:spPr>
          <a:xfrm>
            <a:off x="6374679" y="240522"/>
            <a:ext cx="4143809" cy="369332"/>
          </a:xfrm>
          <a:prstGeom prst="rect">
            <a:avLst/>
          </a:prstGeom>
          <a:noFill/>
          <a:ln>
            <a:noFill/>
          </a:ln>
        </p:spPr>
        <p:txBody>
          <a:bodyPr wrap="square" rtlCol="0">
            <a:spAutoFit/>
          </a:bodyPr>
          <a:lstStyle/>
          <a:p>
            <a:pPr>
              <a:defRPr/>
            </a:pPr>
            <a:r>
              <a:rPr kumimoji="0" lang="en-US" altLang="ja-JP" sz="900" kern="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a:t>
            </a:r>
            <a:r>
              <a:rPr kumimoji="0" lang="ja-JP" altLang="en-US" sz="900" kern="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フォントは「游ゴシック」でお願いします。</a:t>
            </a:r>
            <a:endParaRPr kumimoji="0" lang="en-US" altLang="ja-JP" sz="900" kern="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endParaRPr>
          </a:p>
          <a:p>
            <a:pPr>
              <a:defRPr/>
            </a:pPr>
            <a:r>
              <a:rPr kumimoji="0" lang="en-US" altLang="ja-JP" sz="900" kern="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a:t>
            </a:r>
            <a:r>
              <a:rPr kumimoji="0" lang="ja-JP" altLang="en-US" sz="900" kern="0" dirty="0">
                <a:solidFill>
                  <a:srgbClr val="FF0000"/>
                </a:solidFill>
                <a:latin typeface="游ゴシック" panose="020B0400000000000000" pitchFamily="50" charset="-128"/>
                <a:ea typeface="游ゴシック" panose="020B0400000000000000" pitchFamily="50" charset="-128"/>
                <a:cs typeface="Meiryo UI" panose="020B0604030504040204" pitchFamily="50" charset="-128"/>
              </a:rPr>
              <a:t>フォントサイズに関しても極力指定のものでお願いします。</a:t>
            </a:r>
          </a:p>
        </p:txBody>
      </p:sp>
      <p:sp>
        <p:nvSpPr>
          <p:cNvPr id="30" name="吹き出し: 四角形 29">
            <a:extLst>
              <a:ext uri="{FF2B5EF4-FFF2-40B4-BE49-F238E27FC236}">
                <a16:creationId xmlns:a16="http://schemas.microsoft.com/office/drawing/2014/main" id="{5E9CB67B-3A0D-928A-4D42-C1689BAA44B6}"/>
              </a:ext>
            </a:extLst>
          </p:cNvPr>
          <p:cNvSpPr/>
          <p:nvPr/>
        </p:nvSpPr>
        <p:spPr bwMode="auto">
          <a:xfrm>
            <a:off x="10710968" y="1980294"/>
            <a:ext cx="1328631" cy="331364"/>
          </a:xfrm>
          <a:prstGeom prst="wedgeRectCallout">
            <a:avLst>
              <a:gd name="adj1" fmla="val -80589"/>
              <a:gd name="adj2" fmla="val -55049"/>
            </a:avLst>
          </a:prstGeom>
          <a:noFill/>
          <a:ln w="9525">
            <a:solidFill>
              <a:srgbClr val="B2B2B2"/>
            </a:solidFill>
            <a:miter lim="800000"/>
            <a:headEnd/>
            <a:tailEnd/>
          </a:ln>
          <a:effectLst/>
        </p:spPr>
        <p:txBody>
          <a:bodyPr wrap="square" rtlCol="0" anchor="ctr"/>
          <a:lstStyle/>
          <a:p>
            <a:pPr algn="l"/>
            <a:r>
              <a:rPr kumimoji="0" lang="ja-JP" altLang="en-US" sz="900" dirty="0">
                <a:latin typeface="游ゴシック" panose="020B0400000000000000" pitchFamily="50" charset="-128"/>
                <a:ea typeface="游ゴシック" panose="020B0400000000000000" pitchFamily="50" charset="-128"/>
              </a:rPr>
              <a:t>箇条書きで結構です。</a:t>
            </a:r>
            <a:endParaRPr kumimoji="0" lang="ja-JP" altLang="en-US" sz="1000" dirty="0">
              <a:latin typeface="游ゴシック" panose="020B0400000000000000" pitchFamily="50" charset="-128"/>
              <a:ea typeface="游ゴシック" panose="020B0400000000000000" pitchFamily="50" charset="-128"/>
            </a:endParaRPr>
          </a:p>
        </p:txBody>
      </p:sp>
      <p:sp>
        <p:nvSpPr>
          <p:cNvPr id="32" name="吹き出し: 四角形 31">
            <a:extLst>
              <a:ext uri="{FF2B5EF4-FFF2-40B4-BE49-F238E27FC236}">
                <a16:creationId xmlns:a16="http://schemas.microsoft.com/office/drawing/2014/main" id="{76EC77B3-BFE8-3B84-3D7B-5494F7F3D7F9}"/>
              </a:ext>
            </a:extLst>
          </p:cNvPr>
          <p:cNvSpPr/>
          <p:nvPr/>
        </p:nvSpPr>
        <p:spPr bwMode="auto">
          <a:xfrm>
            <a:off x="10834793" y="3609069"/>
            <a:ext cx="1328631" cy="331364"/>
          </a:xfrm>
          <a:prstGeom prst="wedgeRectCallout">
            <a:avLst>
              <a:gd name="adj1" fmla="val -80589"/>
              <a:gd name="adj2" fmla="val -55049"/>
            </a:avLst>
          </a:prstGeom>
          <a:noFill/>
          <a:ln w="9525">
            <a:solidFill>
              <a:srgbClr val="B2B2B2"/>
            </a:solidFill>
            <a:miter lim="800000"/>
            <a:headEnd/>
            <a:tailEnd/>
          </a:ln>
          <a:effectLst/>
        </p:spPr>
        <p:txBody>
          <a:bodyPr wrap="square" rtlCol="0" anchor="ctr"/>
          <a:lstStyle/>
          <a:p>
            <a:pPr algn="l"/>
            <a:r>
              <a:rPr kumimoji="0" lang="ja-JP" altLang="en-US" sz="900" dirty="0">
                <a:latin typeface="游ゴシック" panose="020B0400000000000000" pitchFamily="50" charset="-128"/>
                <a:ea typeface="游ゴシック" panose="020B0400000000000000" pitchFamily="50" charset="-128"/>
              </a:rPr>
              <a:t>箇条書きで結構です。</a:t>
            </a:r>
            <a:endParaRPr kumimoji="0" lang="ja-JP" altLang="en-US" sz="1000" dirty="0">
              <a:latin typeface="游ゴシック" panose="020B0400000000000000" pitchFamily="50" charset="-128"/>
              <a:ea typeface="游ゴシック" panose="020B0400000000000000" pitchFamily="50" charset="-128"/>
            </a:endParaRPr>
          </a:p>
        </p:txBody>
      </p:sp>
      <p:sp>
        <p:nvSpPr>
          <p:cNvPr id="4" name="テキスト ボックス 3">
            <a:extLst>
              <a:ext uri="{FF2B5EF4-FFF2-40B4-BE49-F238E27FC236}">
                <a16:creationId xmlns:a16="http://schemas.microsoft.com/office/drawing/2014/main" id="{39686D65-2353-07D6-762B-E733A06A0545}"/>
              </a:ext>
            </a:extLst>
          </p:cNvPr>
          <p:cNvSpPr txBox="1"/>
          <p:nvPr/>
        </p:nvSpPr>
        <p:spPr>
          <a:xfrm>
            <a:off x="2244941" y="2847388"/>
            <a:ext cx="1968285" cy="230832"/>
          </a:xfrm>
          <a:prstGeom prst="rect">
            <a:avLst/>
          </a:prstGeom>
          <a:noFill/>
        </p:spPr>
        <p:txBody>
          <a:bodyPr wrap="square" rtlCol="0">
            <a:spAutoFit/>
          </a:bodyPr>
          <a:lstStyle/>
          <a:p>
            <a:pPr algn="ctr"/>
            <a:r>
              <a:rPr kumimoji="1" lang="ja-JP" altLang="en-US" sz="900" dirty="0">
                <a:latin typeface="游ゴシック" panose="020B0400000000000000" pitchFamily="50" charset="-128"/>
                <a:ea typeface="游ゴシック" panose="020B0400000000000000" pitchFamily="50" charset="-128"/>
                <a:cs typeface="Meiryo UI" panose="020B0604030504040204" pitchFamily="50" charset="-128"/>
              </a:rPr>
              <a:t>プロジェクトイメージ（メイン）</a:t>
            </a:r>
          </a:p>
        </p:txBody>
      </p:sp>
      <p:sp>
        <p:nvSpPr>
          <p:cNvPr id="20" name="テキスト ボックス 19">
            <a:extLst>
              <a:ext uri="{FF2B5EF4-FFF2-40B4-BE49-F238E27FC236}">
                <a16:creationId xmlns:a16="http://schemas.microsoft.com/office/drawing/2014/main" id="{F0A7C9C9-8DC1-3226-2843-EFD085DA8315}"/>
              </a:ext>
            </a:extLst>
          </p:cNvPr>
          <p:cNvSpPr txBox="1"/>
          <p:nvPr/>
        </p:nvSpPr>
        <p:spPr>
          <a:xfrm>
            <a:off x="3333751" y="3529095"/>
            <a:ext cx="2609850" cy="1332000"/>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プロジェクトに</a:t>
            </a:r>
            <a:endParaRPr kumimoji="0" lang="en-US" altLang="ja-JP" sz="18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関連する画像</a:t>
            </a:r>
            <a:r>
              <a:rPr kumimoji="0" lang="ja-JP" altLang="en-US" kern="0" dirty="0">
                <a:solidFill>
                  <a:prstClr val="black"/>
                </a:solidFill>
                <a:latin typeface="游ゴシック" panose="020B0400000000000000" pitchFamily="50" charset="-128"/>
                <a:ea typeface="游ゴシック" panose="020B0400000000000000" pitchFamily="50" charset="-128"/>
                <a:cs typeface="Meiryo UI" panose="020B0604030504040204" pitchFamily="50" charset="-128"/>
              </a:rPr>
              <a:t>２</a:t>
            </a:r>
            <a:endParaRPr kumimoji="0" lang="en-US" altLang="ja-JP" sz="18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D9A69C05-7355-1308-AB82-523A46C85745}"/>
              </a:ext>
            </a:extLst>
          </p:cNvPr>
          <p:cNvSpPr txBox="1"/>
          <p:nvPr/>
        </p:nvSpPr>
        <p:spPr>
          <a:xfrm>
            <a:off x="3333751" y="5005469"/>
            <a:ext cx="2609850" cy="1332000"/>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プロジェクトに</a:t>
            </a:r>
            <a:endParaRPr kumimoji="0" lang="en-US" altLang="ja-JP" sz="18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rPr>
              <a:t>関連する画像３</a:t>
            </a:r>
            <a:endParaRPr kumimoji="0" lang="en-US" altLang="ja-JP" sz="18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eiryo UI" panose="020B0604030504040204" pitchFamily="50" charset="-128"/>
            </a:endParaRPr>
          </a:p>
        </p:txBody>
      </p:sp>
      <p:sp>
        <p:nvSpPr>
          <p:cNvPr id="39" name="テキスト ボックス 38">
            <a:extLst>
              <a:ext uri="{FF2B5EF4-FFF2-40B4-BE49-F238E27FC236}">
                <a16:creationId xmlns:a16="http://schemas.microsoft.com/office/drawing/2014/main" id="{8B6B3030-312D-0604-517D-5756FA1CB2D2}"/>
              </a:ext>
            </a:extLst>
          </p:cNvPr>
          <p:cNvSpPr txBox="1"/>
          <p:nvPr/>
        </p:nvSpPr>
        <p:spPr>
          <a:xfrm>
            <a:off x="3740366" y="6365923"/>
            <a:ext cx="1771649" cy="230832"/>
          </a:xfrm>
          <a:prstGeom prst="rect">
            <a:avLst/>
          </a:prstGeom>
          <a:noFill/>
        </p:spPr>
        <p:txBody>
          <a:bodyPr wrap="square" rtlCol="0">
            <a:spAutoFit/>
          </a:bodyPr>
          <a:lstStyle/>
          <a:p>
            <a:pPr algn="ctr"/>
            <a:r>
              <a:rPr kumimoji="1" lang="ja-JP" altLang="en-US" sz="900" dirty="0">
                <a:latin typeface="游ゴシック" panose="020B0400000000000000" pitchFamily="50" charset="-128"/>
                <a:ea typeface="游ゴシック" panose="020B0400000000000000" pitchFamily="50" charset="-128"/>
                <a:cs typeface="Meiryo UI" panose="020B0604030504040204" pitchFamily="50" charset="-128"/>
              </a:rPr>
              <a:t>プロジェクトイメージ</a:t>
            </a:r>
          </a:p>
        </p:txBody>
      </p:sp>
    </p:spTree>
    <p:extLst>
      <p:ext uri="{BB962C8B-B14F-4D97-AF65-F5344CB8AC3E}">
        <p14:creationId xmlns:p14="http://schemas.microsoft.com/office/powerpoint/2010/main" val="1054979264"/>
      </p:ext>
    </p:extLst>
  </p:cSld>
  <p:clrMapOvr>
    <a:masterClrMapping/>
  </p:clrMapOvr>
</p:sld>
</file>

<file path=ppt/theme/theme1.xml><?xml version="1.0" encoding="utf-8"?>
<a:theme xmlns:a="http://schemas.openxmlformats.org/drawingml/2006/main" name="【機○・記載例なし】">
  <a:themeElements>
    <a:clrScheme name="METI color palette">
      <a:dk1>
        <a:srgbClr val="000000"/>
      </a:dk1>
      <a:lt1>
        <a:srgbClr val="FEFFFF"/>
      </a:lt1>
      <a:dk2>
        <a:srgbClr val="000000"/>
      </a:dk2>
      <a:lt2>
        <a:srgbClr val="F8FBFB"/>
      </a:lt2>
      <a:accent1>
        <a:srgbClr val="016F96"/>
      </a:accent1>
      <a:accent2>
        <a:srgbClr val="0098D0"/>
      </a:accent2>
      <a:accent3>
        <a:srgbClr val="01AFDC"/>
      </a:accent3>
      <a:accent4>
        <a:srgbClr val="727070"/>
      </a:accent4>
      <a:accent5>
        <a:srgbClr val="DBDDDD"/>
      </a:accent5>
      <a:accent6>
        <a:srgbClr val="F6F9F7"/>
      </a:accent6>
      <a:hlink>
        <a:srgbClr val="0000FF"/>
      </a:hlink>
      <a:folHlink>
        <a:srgbClr val="800080"/>
      </a:folHlink>
    </a:clrScheme>
    <a:fontScheme name="鉄板">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square" rtlCol="0" anchor="ctr"/>
      <a:lstStyle>
        <a:defPPr algn="l">
          <a:defRPr kumimoji="0" sz="1200" dirty="0" smtClean="0">
            <a:latin typeface="+mj-ea"/>
            <a:ea typeface="+mj-ea"/>
          </a:defRPr>
        </a:defPPr>
      </a:lstStyle>
    </a:spDef>
    <a:txDef>
      <a:spPr>
        <a:noFill/>
      </a:spPr>
      <a:bodyPr wrap="square" rtlCol="0">
        <a:spAutoFit/>
      </a:bodyPr>
      <a:lstStyle>
        <a:defPPr marL="285750" indent="-285750" algn="l">
          <a:buFont typeface="Arial" panose="020B0604020202020204" pitchFamily="34" charset="0"/>
          <a:buChar char="•"/>
          <a:defRPr kumimoji="1" sz="1600" dirty="0" smtClean="0">
            <a:latin typeface="+mn-ea"/>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D8C861B6-498F-4F22-A8A9-3BAFC219480C}" vid="{9E769544-01F3-4BF8-B3A9-3F1EAE4A540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711</Words>
  <Application>Microsoft Office PowerPoint</Application>
  <PresentationFormat>ワイド画面</PresentationFormat>
  <Paragraphs>76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メイリオ</vt:lpstr>
      <vt:lpstr>游ゴシック</vt:lpstr>
      <vt:lpstr>Arial</vt:lpstr>
      <vt:lpstr>Wingdings</vt:lpstr>
      <vt:lpstr>【機○・記載例なし】</vt:lpstr>
      <vt:lpstr>PowerPoint プレゼンテーション</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2025-08-25T04:43:17Z</dcterms:created>
  <dcterms:modified xsi:type="dcterms:W3CDTF">2025-08-25T04:43:26Z</dcterms:modified>
  <cp:category/>
</cp:coreProperties>
</file>