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147483223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6F96"/>
    <a:srgbClr val="A0C84D"/>
    <a:srgbClr val="FFBE3C"/>
    <a:srgbClr val="C8E6E6"/>
    <a:srgbClr val="DBDFD9"/>
    <a:srgbClr val="4B6982"/>
    <a:srgbClr val="99D6EC"/>
    <a:srgbClr val="A0153A"/>
    <a:srgbClr val="0064C8"/>
    <a:srgbClr val="E1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535147-DE8A-46DA-8A5B-AB082F6F5738}" v="97" dt="2025-07-30T05:48:45.772"/>
  </p1510:revLst>
</p1510:revInfo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濃色スタイル 1 - アクセント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438" y="9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‹#›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extLst>
    <p:ext uri="{56416CCD-93CA-4268-BC5B-53C4BB910035}">
      <p15:sldGuideLst xmlns:p15="http://schemas.microsoft.com/office/powerpoint/2012/main">
        <p15:guide id="1" orient="horz" pos="3107" userDrawn="1">
          <p15:clr>
            <a:srgbClr val="F26B43"/>
          </p15:clr>
        </p15:guide>
        <p15:guide id="2" pos="2121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機密性○</a:t>
            </a: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D35E722-DCEB-4B9B-850A-0990A504E4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ja-JP" altLang="en-US"/>
              <a:t>機密性○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3068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アイコン&#10;&#10;低い精度で自動的に生成された説明">
            <a:extLst>
              <a:ext uri="{FF2B5EF4-FFF2-40B4-BE49-F238E27FC236}">
                <a16:creationId xmlns:a16="http://schemas.microsoft.com/office/drawing/2014/main" id="{FC794AD5-6155-63B8-738F-1B694503F7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151"/>
          <a:stretch/>
        </p:blipFill>
        <p:spPr>
          <a:xfrm>
            <a:off x="1413165" y="0"/>
            <a:ext cx="10787027" cy="197842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443078" y="3082758"/>
            <a:ext cx="11305847" cy="93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0" rIns="0" bIns="72000">
            <a:spAutoFit/>
          </a:bodyPr>
          <a:lstStyle>
            <a:lvl1pPr algn="ctr">
              <a:lnSpc>
                <a:spcPct val="130000"/>
              </a:lnSpc>
              <a:defRPr lang="ja-JP" altLang="en-US" sz="4000" b="1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/>
            <a:r>
              <a:rPr kumimoji="1" lang="ja-JP" altLang="en-US"/>
              <a:t>スライドタイトル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56096" y="5024339"/>
            <a:ext cx="11305845" cy="49244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30000"/>
              </a:lnSpc>
              <a:buNone/>
              <a:defRPr lang="ja-JP" altLang="en-US" sz="16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4pPr>
              <a:defRPr>
                <a:latin typeface="+mj-ea"/>
                <a:ea typeface="+mj-ea"/>
              </a:defRPr>
            </a:lvl4pPr>
            <a:lvl5pPr>
              <a:defRPr>
                <a:latin typeface="+mj-ea"/>
                <a:ea typeface="+mj-ea"/>
              </a:defRPr>
            </a:lvl5pPr>
            <a:lvl6pPr>
              <a:defRPr sz="1600">
                <a:latin typeface="+mj-ea"/>
                <a:ea typeface="+mj-ea"/>
              </a:defRPr>
            </a:lvl6pPr>
            <a:lvl7pPr>
              <a:defRPr sz="1600">
                <a:latin typeface="+mn-ea"/>
                <a:ea typeface="+mn-ea"/>
              </a:defRPr>
            </a:lvl7pPr>
            <a:lvl8pPr>
              <a:defRPr sz="1600">
                <a:latin typeface="+mj-ea"/>
                <a:ea typeface="+mj-ea"/>
              </a:defRPr>
            </a:lvl8pPr>
            <a:lvl9pPr>
              <a:defRPr sz="1600">
                <a:latin typeface="+mn-ea"/>
                <a:ea typeface="+mn-ea"/>
              </a:defRPr>
            </a:lvl9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ja-JP"/>
              <a:t>20XX</a:t>
            </a:r>
            <a:r>
              <a:rPr kumimoji="1" lang="ja-JP" altLang="en-US"/>
              <a:t>年</a:t>
            </a:r>
            <a:r>
              <a:rPr kumimoji="1" lang="en-US" altLang="ja-JP"/>
              <a:t>XX</a:t>
            </a:r>
            <a:r>
              <a:rPr kumimoji="1" lang="ja-JP" altLang="en-US"/>
              <a:t>月</a:t>
            </a:r>
            <a:r>
              <a:rPr kumimoji="1" lang="en-US" altLang="ja-JP"/>
              <a:t>XX</a:t>
            </a:r>
            <a:r>
              <a:rPr kumimoji="1" lang="ja-JP" altLang="en-US"/>
              <a:t>日</a:t>
            </a:r>
            <a:br>
              <a:rPr kumimoji="1" lang="en-US" altLang="ja-JP"/>
            </a:br>
            <a:r>
              <a:rPr lang="en-US" altLang="zh-TW"/>
              <a:t>XXXX</a:t>
            </a:r>
            <a:r>
              <a:rPr lang="zh-TW" altLang="en-US"/>
              <a:t>部局 </a:t>
            </a:r>
            <a:r>
              <a:rPr lang="en-US" altLang="zh-TW"/>
              <a:t>XXXX</a:t>
            </a:r>
            <a:r>
              <a:rPr lang="zh-TW" altLang="en-US"/>
              <a:t>課</a:t>
            </a:r>
          </a:p>
        </p:txBody>
      </p:sp>
      <p:pic>
        <p:nvPicPr>
          <p:cNvPr id="4" name="図 3" descr="アイコン&#10;&#10;低い精度で自動的に生成された説明">
            <a:extLst>
              <a:ext uri="{FF2B5EF4-FFF2-40B4-BE49-F238E27FC236}">
                <a16:creationId xmlns:a16="http://schemas.microsoft.com/office/drawing/2014/main" id="{16991417-B160-3E3B-5F4C-35DA0F1759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66"/>
          <a:stretch/>
        </p:blipFill>
        <p:spPr>
          <a:xfrm>
            <a:off x="-8189" y="4164580"/>
            <a:ext cx="10507165" cy="2704407"/>
          </a:xfrm>
          <a:prstGeom prst="rect">
            <a:avLst/>
          </a:prstGeom>
        </p:spPr>
      </p:pic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BBCC16C2-9372-B05B-2EBA-2F71B019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71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pic>
        <p:nvPicPr>
          <p:cNvPr id="7" name="図 6" descr="テキスト&#10;&#10;自動的に生成された説明">
            <a:extLst>
              <a:ext uri="{FF2B5EF4-FFF2-40B4-BE49-F238E27FC236}">
                <a16:creationId xmlns:a16="http://schemas.microsoft.com/office/drawing/2014/main" id="{F5B160C9-01F8-3B06-472E-4F5E5A8637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02" y="178520"/>
            <a:ext cx="2434356" cy="87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21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71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5" y="366720"/>
            <a:ext cx="11305847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目次</a:t>
            </a:r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074" y="6498010"/>
            <a:ext cx="9880615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参考</a:t>
            </a:r>
            <a:r>
              <a:rPr kumimoji="1" lang="en-US" altLang="ja-JP"/>
              <a:t>/</a:t>
            </a:r>
            <a:r>
              <a:rPr kumimoji="1" lang="ja-JP" altLang="en-US"/>
              <a:t>引用文献等：</a:t>
            </a:r>
            <a:r>
              <a:rPr kumimoji="1" lang="en-US" altLang="ja-JP"/>
              <a:t>8pt</a:t>
            </a:r>
          </a:p>
        </p:txBody>
      </p:sp>
      <p:sp>
        <p:nvSpPr>
          <p:cNvPr id="3" name="テキスト プレースホルダー 8">
            <a:extLst>
              <a:ext uri="{FF2B5EF4-FFF2-40B4-BE49-F238E27FC236}">
                <a16:creationId xmlns:a16="http://schemas.microsoft.com/office/drawing/2014/main" id="{3EE3E01E-3F79-A45A-7179-85544275E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3072" y="1138194"/>
            <a:ext cx="7330149" cy="2360234"/>
          </a:xfrm>
        </p:spPr>
        <p:txBody>
          <a:bodyPr/>
          <a:lstStyle>
            <a:lvl1pPr marL="342890" indent="-342890">
              <a:lnSpc>
                <a:spcPct val="130000"/>
              </a:lnSpc>
              <a:buClr>
                <a:schemeClr val="tx1"/>
              </a:buClr>
              <a:buFont typeface="+mj-lt"/>
              <a:buAutoNum type="arabicPeriod"/>
              <a:defRPr sz="1600" b="0" i="0">
                <a:latin typeface="+mn-ea"/>
                <a:ea typeface="+mn-ea"/>
              </a:defRPr>
            </a:lvl1pPr>
            <a:lvl4pPr>
              <a:defRPr sz="1600">
                <a:latin typeface="+mn-ea"/>
                <a:ea typeface="+mn-ea"/>
              </a:defRPr>
            </a:lvl4pPr>
            <a:lvl5pPr>
              <a:defRPr sz="1600">
                <a:latin typeface="+mn-ea"/>
                <a:ea typeface="+mn-ea"/>
              </a:defRPr>
            </a:lvl5pPr>
            <a:lvl6pPr>
              <a:defRPr sz="1600">
                <a:latin typeface="+mn-ea"/>
                <a:ea typeface="+mn-ea"/>
              </a:defRPr>
            </a:lvl6pPr>
          </a:lstStyle>
          <a:p>
            <a:pPr lvl="0"/>
            <a:r>
              <a:rPr kumimoji="1" lang="ja-JP" altLang="en-US"/>
              <a:t>セクション</a:t>
            </a:r>
            <a:r>
              <a:rPr kumimoji="1" lang="en-US" altLang="ja-JP"/>
              <a:t> 01</a:t>
            </a:r>
          </a:p>
          <a:p>
            <a:pPr lvl="0"/>
            <a:r>
              <a:rPr kumimoji="1" lang="ja-JP" altLang="en-US"/>
              <a:t>セクション</a:t>
            </a:r>
            <a:r>
              <a:rPr kumimoji="1" lang="en-US" altLang="ja-JP"/>
              <a:t> 02</a:t>
            </a:r>
          </a:p>
          <a:p>
            <a:pPr lvl="0"/>
            <a:r>
              <a:rPr kumimoji="1" lang="ja-JP" altLang="en-US"/>
              <a:t>セクション</a:t>
            </a:r>
            <a:r>
              <a:rPr kumimoji="1" lang="en-US" altLang="ja-JP"/>
              <a:t> 03</a:t>
            </a:r>
          </a:p>
          <a:p>
            <a:pPr lvl="0"/>
            <a:r>
              <a:rPr kumimoji="1" lang="ja-JP" altLang="en-US"/>
              <a:t>セクション</a:t>
            </a:r>
            <a:r>
              <a:rPr kumimoji="1" lang="en-US" altLang="ja-JP"/>
              <a:t> 04</a:t>
            </a:r>
          </a:p>
          <a:p>
            <a:pPr marL="342890" marR="0" lvl="0" indent="-342890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+mj-lt"/>
              <a:buAutoNum type="arabicPeriod"/>
              <a:tabLst/>
              <a:defRPr/>
            </a:pPr>
            <a:r>
              <a:rPr kumimoji="1" lang="ja-JP" altLang="en-US"/>
              <a:t>セクション</a:t>
            </a:r>
            <a:r>
              <a:rPr kumimoji="1" lang="en-US" altLang="ja-JP"/>
              <a:t> 05</a:t>
            </a:r>
          </a:p>
        </p:txBody>
      </p:sp>
      <p:sp>
        <p:nvSpPr>
          <p:cNvPr id="4" name="テキスト プレースホルダー 8">
            <a:extLst>
              <a:ext uri="{FF2B5EF4-FFF2-40B4-BE49-F238E27FC236}">
                <a16:creationId xmlns:a16="http://schemas.microsoft.com/office/drawing/2014/main" id="{66F75DC8-7F8B-DE8F-5A34-63C830C27B7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73221" y="1138194"/>
            <a:ext cx="2550467" cy="2360234"/>
          </a:xfrm>
        </p:spPr>
        <p:txBody>
          <a:bodyPr/>
          <a:lstStyle>
            <a:lvl1pPr marL="0" indent="0" algn="r">
              <a:lnSpc>
                <a:spcPct val="130000"/>
              </a:lnSpc>
              <a:buFont typeface="+mj-lt"/>
              <a:buNone/>
              <a:defRPr sz="1600" b="0" i="0">
                <a:latin typeface="+mj-ea"/>
                <a:ea typeface="+mj-ea"/>
              </a:defRPr>
            </a:lvl1pPr>
            <a:lvl4pPr>
              <a:defRPr sz="1600">
                <a:latin typeface="+mj-ea"/>
                <a:ea typeface="+mj-ea"/>
              </a:defRPr>
            </a:lvl4pPr>
            <a:lvl5pPr>
              <a:defRPr sz="1600">
                <a:latin typeface="+mj-ea"/>
                <a:ea typeface="+mj-ea"/>
              </a:defRPr>
            </a:lvl5pPr>
            <a:lvl6pPr>
              <a:defRPr>
                <a:latin typeface="+mj-ea"/>
                <a:ea typeface="+mj-ea"/>
              </a:defRPr>
            </a:lvl6pPr>
            <a:lvl7pPr>
              <a:defRPr>
                <a:latin typeface="+mj-ea"/>
                <a:ea typeface="+mj-ea"/>
              </a:defRPr>
            </a:lvl7pPr>
          </a:lstStyle>
          <a:p>
            <a:pPr marL="0" indent="0" algn="r">
              <a:buNone/>
            </a:pPr>
            <a:r>
              <a:rPr lang="en-US" altLang="ja-JP"/>
              <a:t>------- 001</a:t>
            </a:r>
            <a:endParaRPr lang="ja-JP" altLang="en-US"/>
          </a:p>
          <a:p>
            <a:pPr marL="0" lvl="0" indent="0" algn="r">
              <a:buNone/>
            </a:pPr>
            <a:r>
              <a:rPr lang="en-US" altLang="ja-JP"/>
              <a:t>------- 001</a:t>
            </a:r>
            <a:endParaRPr lang="ja-JP" altLang="en-US"/>
          </a:p>
          <a:p>
            <a:pPr marL="0" lvl="0" indent="0" algn="r">
              <a:buNone/>
            </a:pPr>
            <a:r>
              <a:rPr lang="en-US" altLang="ja-JP"/>
              <a:t>------- 001</a:t>
            </a:r>
          </a:p>
          <a:p>
            <a:pPr marL="0" indent="0" algn="r">
              <a:buNone/>
            </a:pPr>
            <a:r>
              <a:rPr lang="en-US" altLang="ja-JP"/>
              <a:t>------- 001</a:t>
            </a:r>
          </a:p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+mj-lt"/>
              <a:buNone/>
              <a:tabLst/>
              <a:defRPr/>
            </a:pPr>
            <a:r>
              <a:rPr lang="en-US" altLang="ja-JP"/>
              <a:t>------- 001</a:t>
            </a:r>
          </a:p>
        </p:txBody>
      </p:sp>
    </p:spTree>
    <p:extLst>
      <p:ext uri="{BB962C8B-B14F-4D97-AF65-F5344CB8AC3E}">
        <p14:creationId xmlns:p14="http://schemas.microsoft.com/office/powerpoint/2010/main" val="435078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2939" userDrawn="1">
          <p15:clr>
            <a:srgbClr val="FBAE40"/>
          </p15:clr>
        </p15:guide>
        <p15:guide id="3" pos="3301" userDrawn="1">
          <p15:clr>
            <a:srgbClr val="FBAE40"/>
          </p15:clr>
        </p15:guide>
        <p15:guide id="4" pos="3120" userDrawn="1">
          <p15:clr>
            <a:srgbClr val="FBAE40"/>
          </p15:clr>
        </p15:guide>
        <p15:guide id="5" pos="1647" userDrawn="1">
          <p15:clr>
            <a:srgbClr val="FBAE40"/>
          </p15:clr>
        </p15:guide>
        <p15:guide id="6" pos="1511" userDrawn="1">
          <p15:clr>
            <a:srgbClr val="FBAE40"/>
          </p15:clr>
        </p15:guide>
        <p15:guide id="7" pos="217" userDrawn="1">
          <p15:clr>
            <a:srgbClr val="FBAE40"/>
          </p15:clr>
        </p15:guide>
        <p15:guide id="8" pos="4595" userDrawn="1">
          <p15:clr>
            <a:srgbClr val="FBAE40"/>
          </p15:clr>
        </p15:guide>
        <p15:guide id="9" pos="4731" userDrawn="1">
          <p15:clr>
            <a:srgbClr val="FBAE40"/>
          </p15:clr>
        </p15:guide>
        <p15:guide id="10" pos="6023" userDrawn="1">
          <p15:clr>
            <a:srgbClr val="FBAE40"/>
          </p15:clr>
        </p15:guide>
        <p15:guide id="12" orient="horz" pos="4088" userDrawn="1">
          <p15:clr>
            <a:srgbClr val="FBAE40"/>
          </p15:clr>
        </p15:guide>
        <p15:guide id="13" orient="horz" pos="3861" userDrawn="1">
          <p15:clr>
            <a:srgbClr val="FBAE40"/>
          </p15:clr>
        </p15:guide>
        <p15:guide id="14" orient="horz" pos="595" userDrawn="1">
          <p15:clr>
            <a:srgbClr val="FBAE40"/>
          </p15:clr>
        </p15:guide>
        <p15:guide id="15" orient="horz" pos="709" userDrawn="1">
          <p15:clr>
            <a:srgbClr val="FBAE40"/>
          </p15:clr>
        </p15:guide>
        <p15:guide id="16" orient="horz" pos="1366" userDrawn="1">
          <p15:clr>
            <a:srgbClr val="FBAE40"/>
          </p15:clr>
        </p15:guide>
        <p15:guide id="17" orient="horz" pos="2614" userDrawn="1">
          <p15:clr>
            <a:srgbClr val="FBAE40"/>
          </p15:clr>
        </p15:guide>
        <p15:guide id="18" orient="horz" pos="1480" userDrawn="1">
          <p15:clr>
            <a:srgbClr val="FBAE40"/>
          </p15:clr>
        </p15:guide>
        <p15:guide id="19" orient="horz" pos="272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図形&#10;&#10;低い精度で自動的に生成された説明">
            <a:extLst>
              <a:ext uri="{FF2B5EF4-FFF2-40B4-BE49-F238E27FC236}">
                <a16:creationId xmlns:a16="http://schemas.microsoft.com/office/drawing/2014/main" id="{F10D23A2-2E8E-9DA5-6CF5-DDC0A8455B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26" y="0"/>
            <a:ext cx="10870276" cy="6858000"/>
          </a:xfrm>
          <a:prstGeom prst="rect">
            <a:avLst/>
          </a:prstGeom>
        </p:spPr>
      </p:pic>
      <p:sp>
        <p:nvSpPr>
          <p:cNvPr id="3" name="タイトル 1">
            <a:extLst>
              <a:ext uri="{FF2B5EF4-FFF2-40B4-BE49-F238E27FC236}">
                <a16:creationId xmlns:a16="http://schemas.microsoft.com/office/drawing/2014/main" id="{16547944-49EF-1EFF-32E6-905A8579D2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3078" y="3082758"/>
            <a:ext cx="11305847" cy="93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0" rIns="0" bIns="72000">
            <a:spAutoFit/>
          </a:bodyPr>
          <a:lstStyle>
            <a:lvl1pPr algn="l">
              <a:lnSpc>
                <a:spcPct val="130000"/>
              </a:lnSpc>
              <a:defRPr lang="ja-JP" altLang="en-US" sz="4000" b="1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/>
            <a:r>
              <a:rPr kumimoji="1" lang="en-US" altLang="ja-JP"/>
              <a:t>01. </a:t>
            </a:r>
            <a:r>
              <a:rPr kumimoji="1" lang="ja-JP" altLang="en-US"/>
              <a:t>セクション名</a:t>
            </a:r>
          </a:p>
        </p:txBody>
      </p:sp>
      <p:sp>
        <p:nvSpPr>
          <p:cNvPr id="4" name="スライド番号プレースホルダー 4">
            <a:extLst>
              <a:ext uri="{FF2B5EF4-FFF2-40B4-BE49-F238E27FC236}">
                <a16:creationId xmlns:a16="http://schemas.microsoft.com/office/drawing/2014/main" id="{DD9E6EA3-3310-5612-2D80-6F218C2F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71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4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_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71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3" y="366720"/>
            <a:ext cx="11305843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スライドタイトル：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32pt</a:t>
            </a:r>
            <a:endParaRPr kumimoji="1" lang="ja-JP" altLang="en-US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074" y="6498010"/>
            <a:ext cx="9880615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sp>
        <p:nvSpPr>
          <p:cNvPr id="52" name="テキスト プレースホルダー 11">
            <a:extLst>
              <a:ext uri="{FF2B5EF4-FFF2-40B4-BE49-F238E27FC236}">
                <a16:creationId xmlns:a16="http://schemas.microsoft.com/office/drawing/2014/main" id="{24C0F4B5-3232-8664-604F-8CF3AE3D63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3071" y="1138195"/>
            <a:ext cx="11305847" cy="667839"/>
          </a:xfrm>
          <a:solidFill>
            <a:srgbClr val="F3F6F6"/>
          </a:solidFill>
          <a:ln>
            <a:noFill/>
          </a:ln>
        </p:spPr>
        <p:txBody>
          <a:bodyPr vert="horz" wrap="square" lIns="216000" tIns="144000" rIns="216000" bIns="144000" rtlCol="0" anchor="t" anchorCtr="0">
            <a:spAutoFit/>
          </a:bodyPr>
          <a:lstStyle>
            <a:lvl1pPr marL="285744" indent="-285744">
              <a:lnSpc>
                <a:spcPct val="130000"/>
              </a:lnSpc>
              <a:buClr>
                <a:schemeClr val="tx1"/>
              </a:buClr>
              <a:buSzPct val="100000"/>
              <a:buFont typeface="メイリオ" panose="020B0604030504040204" pitchFamily="50" charset="-128"/>
              <a:buChar char="•"/>
              <a:defRPr lang="ja-JP" altLang="en-US" sz="2000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257168" lvl="0" indent="-257168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キーメッセージ：</a:t>
            </a:r>
            <a:r>
              <a:rPr kumimoji="1" lang="en-US" altLang="ja-JP"/>
              <a:t>1</a:t>
            </a:r>
            <a:r>
              <a:rPr kumimoji="1" lang="ja-JP" altLang="en-US"/>
              <a:t>行以内（約</a:t>
            </a:r>
            <a:r>
              <a:rPr kumimoji="1" lang="en-US" altLang="ja-JP"/>
              <a:t>35</a:t>
            </a:r>
            <a:r>
              <a:rPr kumimoji="1" lang="ja-JP" altLang="en-US"/>
              <a:t>字）３ポツまで </a:t>
            </a:r>
            <a:r>
              <a:rPr kumimoji="1" lang="en-US" altLang="ja-JP"/>
              <a:t>20pt</a:t>
            </a:r>
            <a:r>
              <a:rPr kumimoji="1" lang="ja-JP" altLang="en-US"/>
              <a:t>　行間はいじらない</a:t>
            </a:r>
            <a:endParaRPr kumimoji="1" lang="en-US" altLang="ja-JP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9E5CEE60-90F4-9775-0CB9-B864463E973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3017" y="3290112"/>
            <a:ext cx="5316923" cy="293721"/>
          </a:xfrm>
        </p:spPr>
        <p:txBody>
          <a:bodyPr lIns="72000" tIns="72000" rIns="72000" bIns="36000"/>
          <a:lstStyle>
            <a:lvl1pPr marL="0" indent="0">
              <a:buFont typeface="Arial" panose="020B0604020202020204" pitchFamily="34" charset="0"/>
              <a:buNone/>
              <a:defRPr sz="1200"/>
            </a:lvl1pPr>
            <a:lvl2pPr marL="344481" indent="0">
              <a:buNone/>
              <a:defRPr sz="1200"/>
            </a:lvl2pPr>
            <a:lvl3pPr marL="668322" indent="0">
              <a:buNone/>
              <a:defRPr sz="1200"/>
            </a:lvl3pPr>
            <a:lvl4pPr marL="936602" indent="0">
              <a:buNone/>
              <a:defRPr sz="1200"/>
            </a:lvl4pPr>
            <a:lvl5pPr marL="1298542" indent="0" algn="l">
              <a:buNone/>
              <a:defRPr sz="1200"/>
            </a:lvl5pPr>
          </a:lstStyle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/>
              <a:t>本文：</a:t>
            </a:r>
            <a:r>
              <a:rPr kumimoji="1" lang="en-US" altLang="ja-JP"/>
              <a:t>40</a:t>
            </a:r>
            <a:r>
              <a:rPr kumimoji="1" lang="ja-JP" altLang="en-US"/>
              <a:t>字以内 </a:t>
            </a:r>
            <a:r>
              <a:rPr kumimoji="1" lang="en-US" altLang="ja-JP"/>
              <a:t>12pt /</a:t>
            </a:r>
            <a:r>
              <a:rPr kumimoji="1" lang="ja-JP" altLang="en-US"/>
              <a:t>プレゼン用 </a:t>
            </a:r>
            <a:r>
              <a:rPr kumimoji="1" lang="en-US" altLang="ja-JP"/>
              <a:t>16pt</a:t>
            </a:r>
            <a:endParaRPr kumimoji="1"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E59F7C88-40C4-3D1C-3928-583676EC176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71139" y="3290112"/>
            <a:ext cx="5316416" cy="293721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None/>
              <a:defRPr lang="ja-JP" altLang="en-US" sz="1200" smtClean="0"/>
            </a:lvl1pPr>
            <a:lvl2pPr>
              <a:defRPr lang="ja-JP" altLang="en-US" sz="1200" smtClean="0"/>
            </a:lvl2pPr>
            <a:lvl3pPr>
              <a:defRPr lang="ja-JP" altLang="en-US" sz="1200" smtClean="0"/>
            </a:lvl3pPr>
            <a:lvl4pPr>
              <a:defRPr lang="ja-JP" altLang="en-US" sz="1200" smtClean="0"/>
            </a:lvl4pPr>
            <a:lvl5pPr>
              <a:defRPr lang="ja-JP" altLang="en-US" sz="1200"/>
            </a:lvl5pPr>
          </a:lstStyle>
          <a:p>
            <a:pPr marL="342890" marR="0" lvl="0" indent="-342890" fontAlgn="auto">
              <a:lnSpc>
                <a:spcPct val="100000"/>
              </a:lnSpc>
              <a:buSzTx/>
              <a:tabLst/>
            </a:pPr>
            <a:r>
              <a:rPr kumimoji="1" lang="ja-JP" altLang="en-US"/>
              <a:t>本文：</a:t>
            </a:r>
            <a:r>
              <a:rPr kumimoji="1" lang="en-US" altLang="ja-JP"/>
              <a:t>40</a:t>
            </a:r>
            <a:r>
              <a:rPr kumimoji="1" lang="ja-JP" altLang="en-US"/>
              <a:t>字以内 </a:t>
            </a:r>
            <a:r>
              <a:rPr kumimoji="1" lang="en-US" altLang="ja-JP"/>
              <a:t>12pt /</a:t>
            </a:r>
            <a:r>
              <a:rPr kumimoji="1" lang="ja-JP" altLang="en-US"/>
              <a:t>プレゼン用 </a:t>
            </a:r>
            <a:r>
              <a:rPr kumimoji="1" lang="en-US" altLang="ja-JP"/>
              <a:t>16pt</a:t>
            </a:r>
            <a:endParaRPr kumimoji="1" lang="ja-JP" altLang="en-US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E10F42EE-E182-F73B-ED47-4B1995A4EC2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3017" y="2712318"/>
            <a:ext cx="5316923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dirty="0" smtClean="0">
                <a:solidFill>
                  <a:schemeClr val="bg1"/>
                </a:solidFill>
              </a:defRPr>
            </a:lvl1pPr>
            <a:lvl2pPr>
              <a:defRPr lang="ja-JP" altLang="en-US" dirty="0" smtClean="0">
                <a:solidFill>
                  <a:schemeClr val="bg1"/>
                </a:solidFill>
              </a:defRPr>
            </a:lvl2pPr>
            <a:lvl3pPr>
              <a:defRPr lang="ja-JP" altLang="en-US" dirty="0" smtClean="0">
                <a:solidFill>
                  <a:schemeClr val="bg1"/>
                </a:solidFill>
              </a:defRPr>
            </a:lvl3pPr>
            <a:lvl4pPr>
              <a:defRPr lang="ja-JP" altLang="en-US" dirty="0" smtClean="0">
                <a:solidFill>
                  <a:schemeClr val="bg1"/>
                </a:solidFill>
              </a:defRPr>
            </a:lvl4pPr>
            <a:lvl5pPr>
              <a:defRPr lang="ja-JP" altLang="en-US" dirty="0">
                <a:solidFill>
                  <a:schemeClr val="bg1"/>
                </a:solidFill>
              </a:defRPr>
            </a:lvl5pPr>
          </a:lstStyle>
          <a:p>
            <a:pPr marL="342890" marR="0" lvl="0" indent="-342890" algn="l" defTabSz="914377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/>
              <a:t>見出し：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16pt /</a:t>
            </a:r>
            <a:r>
              <a:rPr kumimoji="1" lang="ja-JP" altLang="en-US"/>
              <a:t>プレゼン用 </a:t>
            </a:r>
            <a:r>
              <a:rPr kumimoji="1" lang="en-US" altLang="ja-JP"/>
              <a:t>20pt</a:t>
            </a:r>
            <a:r>
              <a:rPr kumimoji="1" lang="ja-JP" altLang="en-US"/>
              <a:t>　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F051B484-ADEC-D7B0-A0E2-ADD29C85895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470179" y="2707268"/>
            <a:ext cx="5317376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342890" marR="0" lvl="0" indent="-342890" fontAlgn="auto">
              <a:lnSpc>
                <a:spcPct val="130000"/>
              </a:lnSpc>
              <a:buSzTx/>
              <a:tabLst/>
            </a:pPr>
            <a:r>
              <a:rPr kumimoji="1" lang="ja-JP" altLang="en-US"/>
              <a:t>見出し：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16pt /</a:t>
            </a:r>
            <a:r>
              <a:rPr kumimoji="1" lang="ja-JP" altLang="en-US"/>
              <a:t>プレゼン用 </a:t>
            </a:r>
            <a:r>
              <a:rPr kumimoji="1" lang="en-US" altLang="ja-JP"/>
              <a:t>20pt</a:t>
            </a:r>
            <a:endParaRPr kumimoji="1" lang="ja-JP" altLang="en-US"/>
          </a:p>
        </p:txBody>
      </p:sp>
      <p:pic>
        <p:nvPicPr>
          <p:cNvPr id="3" name="図 2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5C792116-0207-2182-A1A5-BB2256A73537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93"/>
          <a:stretch/>
        </p:blipFill>
        <p:spPr>
          <a:xfrm>
            <a:off x="-4452" y="-1"/>
            <a:ext cx="12192000" cy="4890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13739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7" pos="268" userDrawn="1">
          <p15:clr>
            <a:srgbClr val="FBAE40"/>
          </p15:clr>
        </p15:guide>
        <p15:guide id="10" pos="7412" userDrawn="1">
          <p15:clr>
            <a:srgbClr val="FBAE40"/>
          </p15:clr>
        </p15:guide>
        <p15:guide id="13" orient="horz" pos="4065" userDrawn="1">
          <p15:clr>
            <a:srgbClr val="FBAE40"/>
          </p15:clr>
        </p15:guide>
        <p15:guide id="14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Basic（essay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C145B5D5-4B5E-6D2D-BAD5-72DE5A197CE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36776" y="3378480"/>
            <a:ext cx="11305845" cy="293721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ja-JP" altLang="en-US" sz="1200" b="1" smtClean="0">
                <a:latin typeface="+mn-ea"/>
                <a:ea typeface="+mn-ea"/>
              </a:defRPr>
            </a:lvl1pPr>
            <a:lvl2pPr>
              <a:defRPr lang="ja-JP" altLang="en-US" sz="1200" smtClean="0">
                <a:latin typeface="+mn-ea"/>
                <a:ea typeface="+mn-ea"/>
              </a:defRPr>
            </a:lvl2pPr>
            <a:lvl3pPr>
              <a:defRPr lang="ja-JP" altLang="en-US" sz="1200" smtClean="0">
                <a:latin typeface="+mn-ea"/>
                <a:ea typeface="+mn-ea"/>
              </a:defRPr>
            </a:lvl3pPr>
            <a:lvl4pPr>
              <a:defRPr lang="ja-JP" altLang="en-US" sz="1200" smtClean="0">
                <a:latin typeface="+mn-ea"/>
                <a:ea typeface="+mn-ea"/>
              </a:defRPr>
            </a:lvl4pPr>
            <a:lvl5pPr>
              <a:defRPr lang="ja-JP" altLang="en-US" sz="12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強調箇所は太字</a:t>
            </a:r>
            <a:endParaRPr kumimoji="1" lang="en-US" altLang="ja-JP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7C26272D-E711-7BDA-C6B1-F6E5FC5BB9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7661" y="1808205"/>
            <a:ext cx="11304955" cy="1452591"/>
          </a:xfrm>
          <a:noFill/>
        </p:spPr>
        <p:txBody>
          <a:bodyPr vert="horz" wrap="square" lIns="72000" tIns="72000" rIns="72000" bIns="36000" rtlCol="0">
            <a:noAutofit/>
          </a:bodyPr>
          <a:lstStyle>
            <a:lvl1pPr marL="0" indent="0">
              <a:buNone/>
              <a:defRPr lang="ja-JP" altLang="en-US" sz="1600" dirty="0" smtClean="0">
                <a:latin typeface="+mj-ea"/>
                <a:ea typeface="+mj-ea"/>
              </a:defRPr>
            </a:lvl1pPr>
            <a:lvl2pPr>
              <a:defRPr lang="ja-JP" altLang="en-US" sz="1200" dirty="0" smtClean="0">
                <a:latin typeface="+mj-ea"/>
                <a:ea typeface="+mj-ea"/>
              </a:defRPr>
            </a:lvl2pPr>
            <a:lvl3pPr>
              <a:defRPr lang="ja-JP" altLang="en-US" sz="1200" dirty="0" smtClean="0">
                <a:latin typeface="+mj-ea"/>
                <a:ea typeface="+mj-ea"/>
              </a:defRPr>
            </a:lvl3pPr>
            <a:lvl4pPr>
              <a:defRPr lang="ja-JP" altLang="en-US" sz="1200" dirty="0" smtClean="0">
                <a:latin typeface="+mj-ea"/>
                <a:ea typeface="+mj-ea"/>
              </a:defRPr>
            </a:lvl4pPr>
            <a:lvl5pPr>
              <a:defRPr lang="ja-JP" altLang="en-US" sz="1200" dirty="0">
                <a:latin typeface="+mj-ea"/>
                <a:ea typeface="+mj-ea"/>
              </a:defRPr>
            </a:lvl5pPr>
          </a:lstStyle>
          <a:p>
            <a:pPr marL="342890" marR="0" lvl="0" indent="-342890" algn="l" defTabSz="914377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/>
              <a:t>本文：</a:t>
            </a:r>
            <a:r>
              <a:rPr kumimoji="1" lang="en-US" altLang="ja-JP"/>
              <a:t>40</a:t>
            </a:r>
            <a:r>
              <a:rPr kumimoji="1" lang="ja-JP" altLang="en-US"/>
              <a:t>字以内 </a:t>
            </a:r>
            <a:r>
              <a:rPr kumimoji="1" lang="en-US" altLang="ja-JP"/>
              <a:t>16pt /</a:t>
            </a:r>
            <a:r>
              <a:rPr kumimoji="1" lang="ja-JP" altLang="en-US"/>
              <a:t>プレゼン用 </a:t>
            </a:r>
            <a:r>
              <a:rPr kumimoji="1" lang="en-US" altLang="ja-JP"/>
              <a:t>16pt</a:t>
            </a:r>
            <a:r>
              <a:rPr kumimoji="1" lang="ja-JP" altLang="en-US"/>
              <a:t>　詳細はこの大きさで記載　</a:t>
            </a:r>
            <a:endParaRPr kumimoji="1" lang="en-US" altLang="ja-JP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4F52397-F9BC-CBFD-BF51-54DD7A02B4D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7669" y="1160415"/>
            <a:ext cx="5318369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342890" marR="0" lvl="0" indent="-342890" algn="l" defTabSz="914377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/>
              <a:t>見出し：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16pt /</a:t>
            </a:r>
            <a:r>
              <a:rPr kumimoji="1" lang="ja-JP" altLang="en-US"/>
              <a:t>プレゼン用 </a:t>
            </a:r>
            <a:r>
              <a:rPr kumimoji="1" lang="en-US" altLang="ja-JP"/>
              <a:t>20pt</a:t>
            </a:r>
            <a:r>
              <a:rPr kumimoji="1" lang="ja-JP" altLang="en-US"/>
              <a:t>　</a:t>
            </a:r>
          </a:p>
        </p:txBody>
      </p:sp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71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3" y="366720"/>
            <a:ext cx="11305843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スライドタイトル：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32pt</a:t>
            </a:r>
            <a:endParaRPr kumimoji="1" lang="ja-JP" altLang="en-US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074" y="6498010"/>
            <a:ext cx="9880615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pic>
        <p:nvPicPr>
          <p:cNvPr id="2" name="図 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01092CD6-290C-18A9-7C62-6C49FBE9228A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93"/>
          <a:stretch/>
        </p:blipFill>
        <p:spPr>
          <a:xfrm>
            <a:off x="-4452" y="-1"/>
            <a:ext cx="12192000" cy="4890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9147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7" pos="249" userDrawn="1">
          <p15:clr>
            <a:srgbClr val="FBAE40"/>
          </p15:clr>
        </p15:guide>
        <p15:guide id="10" pos="7393" userDrawn="1">
          <p15:clr>
            <a:srgbClr val="FBAE40"/>
          </p15:clr>
        </p15:guide>
        <p15:guide id="13" orient="horz" pos="4050" userDrawn="1">
          <p15:clr>
            <a:srgbClr val="FBAE40"/>
          </p15:clr>
        </p15:guide>
        <p15:guide id="14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43081" y="343154"/>
            <a:ext cx="11431385" cy="584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43081" y="1340776"/>
            <a:ext cx="11431385" cy="1993980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第４レベル</a:t>
            </a:r>
            <a:endParaRPr kumimoji="1" lang="en-US" altLang="ja-JP"/>
          </a:p>
          <a:p>
            <a:pPr lvl="4"/>
            <a:r>
              <a:rPr kumimoji="1" lang="ja-JP" altLang="en-US"/>
              <a:t>第５レベル</a:t>
            </a:r>
            <a:endParaRPr kumimoji="1" lang="en-US" altLang="ja-JP"/>
          </a:p>
        </p:txBody>
      </p:sp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162C5DDE-FFB5-076B-4D7A-92D4A63EF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8518" y="6429024"/>
            <a:ext cx="523489" cy="42480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>
            <a:lvl1pPr algn="ctr">
              <a:defRPr kumimoji="0" lang="ja-JP" altLang="en-US" sz="1400" b="0" i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9" r:id="rId2"/>
    <p:sldLayoutId id="2147483676" r:id="rId3"/>
    <p:sldLayoutId id="2147483681" r:id="rId4"/>
    <p:sldLayoutId id="2147483697" r:id="rId5"/>
  </p:sldLayoutIdLst>
  <p:hf hdr="0" ftr="0" dt="0"/>
  <p:txStyles>
    <p:titleStyle>
      <a:lvl1pPr algn="l" defTabSz="914377" rtl="0" eaLnBrk="1" latinLnBrk="0" hangingPunct="1">
        <a:spcBef>
          <a:spcPct val="0"/>
        </a:spcBef>
        <a:buNone/>
        <a:defRPr kumimoji="1" sz="3200" b="1" i="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14377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Arial" panose="020B0604020202020204" pitchFamily="34" charset="0"/>
        <a:buNone/>
        <a:defRPr kumimoji="1" sz="20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1pPr>
      <a:lvl2pPr marL="630223" indent="-285744" algn="l" defTabSz="914377" rtl="0" eaLnBrk="1" latinLnBrk="0" hangingPunct="1">
        <a:spcBef>
          <a:spcPts val="600"/>
        </a:spcBef>
        <a:spcAft>
          <a:spcPts val="600"/>
        </a:spcAft>
        <a:buFont typeface="メイリオ" panose="020B0604030504040204" pitchFamily="50" charset="-128"/>
        <a:buChar char="◦"/>
        <a:defRPr kumimoji="1" sz="16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2pPr>
      <a:lvl3pPr marL="896916" indent="-228596" algn="l" defTabSz="914377" rtl="0" eaLnBrk="1" latinLnBrk="0" hangingPunct="1">
        <a:spcBef>
          <a:spcPts val="600"/>
        </a:spcBef>
        <a:spcAft>
          <a:spcPts val="600"/>
        </a:spcAft>
        <a:buFont typeface="メイリオ" panose="020B0604030504040204" pitchFamily="50" charset="-128"/>
        <a:buChar char="‒"/>
        <a:defRPr kumimoji="1" sz="16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3pPr>
      <a:lvl4pPr marL="1165198" indent="-228596" algn="l" defTabSz="914377" rtl="0" eaLnBrk="1" latinLnBrk="0" hangingPunct="1">
        <a:spcBef>
          <a:spcPct val="20000"/>
        </a:spcBef>
        <a:buFont typeface="Meiryo UI" panose="020B0604030504040204" pitchFamily="50" charset="-128"/>
        <a:buChar char="∗"/>
        <a:defRPr kumimoji="1" sz="1600" kern="1200">
          <a:solidFill>
            <a:schemeClr val="tx1"/>
          </a:solidFill>
          <a:latin typeface="+mj-ea"/>
          <a:ea typeface="+mj-ea"/>
          <a:cs typeface="Meiryo UI" panose="020B0604030504040204" pitchFamily="50" charset="-128"/>
        </a:defRPr>
      </a:lvl4pPr>
      <a:lvl5pPr marL="1527136" indent="-228596" algn="l" defTabSz="914377" rtl="0" eaLnBrk="1" latinLnBrk="0" hangingPunct="1">
        <a:spcBef>
          <a:spcPct val="20000"/>
        </a:spcBef>
        <a:buFont typeface="Arial" pitchFamily="34" charset="0"/>
        <a:buChar char="»"/>
        <a:defRPr kumimoji="1" sz="1600" kern="1200">
          <a:solidFill>
            <a:schemeClr val="tx1"/>
          </a:solidFill>
          <a:latin typeface="+mj-ea"/>
          <a:ea typeface="+mj-ea"/>
          <a:cs typeface="Meiryo UI" panose="020B0604030504040204" pitchFamily="50" charset="-128"/>
        </a:defRPr>
      </a:lvl5pPr>
      <a:lvl6pPr marL="2514537" indent="-228596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6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6" indent="-228596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6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12F4E4B-FA6C-95A6-B4C2-9C124C52D17B}"/>
              </a:ext>
            </a:extLst>
          </p:cNvPr>
          <p:cNvSpPr/>
          <p:nvPr/>
        </p:nvSpPr>
        <p:spPr bwMode="auto">
          <a:xfrm>
            <a:off x="0" y="0"/>
            <a:ext cx="6105236" cy="6858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AFE1D30-A75B-262C-B591-4D3EC91B60DE}"/>
              </a:ext>
            </a:extLst>
          </p:cNvPr>
          <p:cNvSpPr txBox="1"/>
          <p:nvPr/>
        </p:nvSpPr>
        <p:spPr>
          <a:xfrm>
            <a:off x="657225" y="1353586"/>
            <a:ext cx="5057775" cy="1477328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プロジェクトを代表する画像</a:t>
            </a: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76F98A4-DBA8-ED2C-8035-61B6D85AE126}"/>
              </a:ext>
            </a:extLst>
          </p:cNvPr>
          <p:cNvSpPr txBox="1"/>
          <p:nvPr/>
        </p:nvSpPr>
        <p:spPr>
          <a:xfrm>
            <a:off x="647700" y="372978"/>
            <a:ext cx="506729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プロジェクト名</a:t>
            </a:r>
            <a:r>
              <a:rPr kumimoji="0" lang="ja-JP" altLang="en-US" sz="1200" b="1" ker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：</a:t>
            </a:r>
            <a:r>
              <a:rPr kumimoji="0" lang="ja-JP" altLang="en-US" sz="1600" b="1" ker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○○</a:t>
            </a:r>
            <a:r>
              <a: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プロジェクト</a:t>
            </a:r>
            <a:endParaRPr kumimoji="0" lang="en-US" altLang="ja-JP" sz="16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ker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企業・団体名</a:t>
            </a:r>
            <a:r>
              <a:rPr kumimoji="0" lang="ja-JP" altLang="en-US" sz="1400" b="1" ker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：</a:t>
            </a:r>
            <a:r>
              <a:rPr kumimoji="0" lang="ja-JP" altLang="en-US" sz="1600" b="1" ker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株式会社○○</a:t>
            </a:r>
            <a:endParaRPr kumimoji="0" lang="ja-JP" altLang="en-US" sz="16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B346857-61F7-7163-6DE5-F40179496FF2}"/>
              </a:ext>
            </a:extLst>
          </p:cNvPr>
          <p:cNvSpPr txBox="1"/>
          <p:nvPr/>
        </p:nvSpPr>
        <p:spPr>
          <a:xfrm>
            <a:off x="6386081" y="3721198"/>
            <a:ext cx="461529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プロジェクト関係者・役割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106E8D1-9E53-D61A-FD35-ED674CFCA945}"/>
              </a:ext>
            </a:extLst>
          </p:cNvPr>
          <p:cNvSpPr txBox="1"/>
          <p:nvPr/>
        </p:nvSpPr>
        <p:spPr>
          <a:xfrm>
            <a:off x="314325" y="3068069"/>
            <a:ext cx="270510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400" b="1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企業概要・プロジェクト概要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1EE3240-FC0F-226A-E02F-F0C821018E46}"/>
              </a:ext>
            </a:extLst>
          </p:cNvPr>
          <p:cNvSpPr/>
          <p:nvPr/>
        </p:nvSpPr>
        <p:spPr bwMode="auto">
          <a:xfrm>
            <a:off x="6096000" y="0"/>
            <a:ext cx="6105236" cy="6858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85B7786-5790-4F8E-1084-42D3D9E3C52E}"/>
              </a:ext>
            </a:extLst>
          </p:cNvPr>
          <p:cNvSpPr txBox="1"/>
          <p:nvPr/>
        </p:nvSpPr>
        <p:spPr>
          <a:xfrm>
            <a:off x="9439275" y="5868436"/>
            <a:ext cx="2257426" cy="9002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ker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所属：</a:t>
            </a:r>
            <a:endParaRPr kumimoji="0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ker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役職：</a:t>
            </a:r>
            <a:endParaRPr kumimoji="0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ker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氏名：</a:t>
            </a:r>
            <a:endParaRPr kumimoji="0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ker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プロジェクトサイト</a:t>
            </a:r>
            <a:r>
              <a:rPr kumimoji="0" lang="en-US" altLang="ja-JP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URL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ABCABF9-A292-E41A-C83B-0E7F1EF74DFD}"/>
              </a:ext>
            </a:extLst>
          </p:cNvPr>
          <p:cNvSpPr txBox="1"/>
          <p:nvPr/>
        </p:nvSpPr>
        <p:spPr>
          <a:xfrm>
            <a:off x="3333751" y="3563385"/>
            <a:ext cx="2609850" cy="133200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プロジェクトに</a:t>
            </a: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関連する画像</a:t>
            </a:r>
            <a:r>
              <a:rPr kumimoji="0" lang="ja-JP" altLang="en-US" ker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２</a:t>
            </a: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40B7DEF-824C-AE04-F73E-399543D37925}"/>
              </a:ext>
            </a:extLst>
          </p:cNvPr>
          <p:cNvSpPr txBox="1"/>
          <p:nvPr/>
        </p:nvSpPr>
        <p:spPr>
          <a:xfrm>
            <a:off x="6443230" y="909417"/>
            <a:ext cx="574876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何を</a:t>
            </a:r>
            <a:r>
              <a: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Rethink</a:t>
            </a: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したか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lvl="0">
              <a:defRPr/>
            </a:pPr>
            <a:r>
              <a:rPr kumimoji="0" lang="ja-JP" altLang="en-US" sz="1400" b="1" kern="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～モノの使い方や捉え方を見直したポイントやアイデア～</a:t>
            </a: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66A7C428-52B3-0FAF-2D1B-549C111922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73" t="5488" r="4491" b="5614"/>
          <a:stretch/>
        </p:blipFill>
        <p:spPr>
          <a:xfrm>
            <a:off x="208990" y="352425"/>
            <a:ext cx="591110" cy="547554"/>
          </a:xfrm>
          <a:prstGeom prst="rect">
            <a:avLst/>
          </a:prstGeom>
        </p:spPr>
      </p:pic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BEA5BDE6-0316-1C33-572B-9359F94E08A5}"/>
              </a:ext>
            </a:extLst>
          </p:cNvPr>
          <p:cNvCxnSpPr>
            <a:cxnSpLocks/>
          </p:cNvCxnSpPr>
          <p:nvPr/>
        </p:nvCxnSpPr>
        <p:spPr>
          <a:xfrm>
            <a:off x="6107857" y="5616649"/>
            <a:ext cx="54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DA490A7A-66F8-DEB7-39EF-687F94AACEC6}"/>
              </a:ext>
            </a:extLst>
          </p:cNvPr>
          <p:cNvCxnSpPr>
            <a:cxnSpLocks/>
          </p:cNvCxnSpPr>
          <p:nvPr/>
        </p:nvCxnSpPr>
        <p:spPr>
          <a:xfrm>
            <a:off x="6784132" y="873199"/>
            <a:ext cx="54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D995C96-7DFA-9866-B7E2-18A2A6942904}"/>
              </a:ext>
            </a:extLst>
          </p:cNvPr>
          <p:cNvSpPr txBox="1"/>
          <p:nvPr/>
        </p:nvSpPr>
        <p:spPr>
          <a:xfrm>
            <a:off x="314325" y="3427303"/>
            <a:ext cx="2857500" cy="1477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90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・・・・・・・・・・・・・・・・・・・・・・</a:t>
            </a:r>
            <a:endParaRPr lang="en-US" altLang="ja-JP" sz="90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</a:t>
            </a:r>
            <a:endParaRPr lang="en-US" altLang="ja-JP" sz="90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927BAA9B-6FB1-3970-8D0D-9239578CF3F5}"/>
              </a:ext>
            </a:extLst>
          </p:cNvPr>
          <p:cNvCxnSpPr>
            <a:cxnSpLocks/>
          </p:cNvCxnSpPr>
          <p:nvPr/>
        </p:nvCxnSpPr>
        <p:spPr>
          <a:xfrm>
            <a:off x="709704" y="989323"/>
            <a:ext cx="468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BDEF5130-4636-0A8B-94BE-D28E64258882}"/>
              </a:ext>
            </a:extLst>
          </p:cNvPr>
          <p:cNvCxnSpPr>
            <a:cxnSpLocks/>
          </p:cNvCxnSpPr>
          <p:nvPr/>
        </p:nvCxnSpPr>
        <p:spPr>
          <a:xfrm>
            <a:off x="5402354" y="995233"/>
            <a:ext cx="0" cy="2369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13E72E41-4C40-1001-CB91-FD93AE0805FE}"/>
              </a:ext>
            </a:extLst>
          </p:cNvPr>
          <p:cNvCxnSpPr>
            <a:cxnSpLocks/>
          </p:cNvCxnSpPr>
          <p:nvPr/>
        </p:nvCxnSpPr>
        <p:spPr>
          <a:xfrm>
            <a:off x="0" y="1232156"/>
            <a:ext cx="540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36BE5E0-04B0-308B-0603-C940DCCFB7A7}"/>
              </a:ext>
            </a:extLst>
          </p:cNvPr>
          <p:cNvSpPr txBox="1"/>
          <p:nvPr/>
        </p:nvSpPr>
        <p:spPr>
          <a:xfrm>
            <a:off x="10258425" y="239161"/>
            <a:ext cx="180022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企業ロゴ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もしくはブランドロゴ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F1C1E1C-0227-904B-879E-F790858099E9}"/>
              </a:ext>
            </a:extLst>
          </p:cNvPr>
          <p:cNvSpPr txBox="1"/>
          <p:nvPr/>
        </p:nvSpPr>
        <p:spPr>
          <a:xfrm>
            <a:off x="6457949" y="5735086"/>
            <a:ext cx="990601" cy="92333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担当者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写真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97675CE-E904-704F-CA20-F5DF5997192A}"/>
              </a:ext>
            </a:extLst>
          </p:cNvPr>
          <p:cNvSpPr txBox="1"/>
          <p:nvPr/>
        </p:nvSpPr>
        <p:spPr>
          <a:xfrm>
            <a:off x="6459826" y="2146639"/>
            <a:ext cx="574876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kern="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どのように</a:t>
            </a:r>
            <a:r>
              <a:rPr kumimoji="0" lang="en-US" altLang="ja-JP" sz="1400" b="1" kern="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Design</a:t>
            </a: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したか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～ポイントや</a:t>
            </a:r>
            <a:r>
              <a:rPr kumimoji="0" lang="ja-JP" altLang="en-US" sz="1400" b="1" kern="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アイデアをどうカタチにしたか</a:t>
            </a: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～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2F8A442-131E-207F-C753-42D48DD9FE04}"/>
              </a:ext>
            </a:extLst>
          </p:cNvPr>
          <p:cNvSpPr txBox="1"/>
          <p:nvPr/>
        </p:nvSpPr>
        <p:spPr>
          <a:xfrm>
            <a:off x="6457949" y="1455628"/>
            <a:ext cx="5429251" cy="5078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・従来大量廃棄されていた○〇に着目。</a:t>
            </a:r>
            <a:endParaRPr lang="en-US" altLang="ja-JP" sz="90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・○○の製造工程から発生する端材等に着目。</a:t>
            </a:r>
            <a:endParaRPr lang="en-US" altLang="ja-JP" sz="90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・○○の使い捨てや所有する消費行動に着目。</a:t>
            </a:r>
            <a:endParaRPr lang="en-US" altLang="ja-JP" sz="90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44296FF4-9BDD-1EC8-4CC9-9A20D1A481E5}"/>
              </a:ext>
            </a:extLst>
          </p:cNvPr>
          <p:cNvSpPr txBox="1"/>
          <p:nvPr/>
        </p:nvSpPr>
        <p:spPr>
          <a:xfrm>
            <a:off x="6457949" y="2654766"/>
            <a:ext cx="5429251" cy="9479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noAutofit/>
          </a:bodyPr>
          <a:lstStyle/>
          <a:p>
            <a:pPr>
              <a:defRPr/>
            </a:pPr>
            <a:r>
              <a:rPr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・○○由来の廃材を回収・ペレット化し、製造・設計段階から再生することを前提とした○○（素材や技術）の開発を行った。</a:t>
            </a:r>
            <a:endParaRPr lang="en-US" altLang="ja-JP" sz="90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・回収した使用済み○○を再資源化して、新たな○○を再生する水平リサイクルを実現</a:t>
            </a:r>
            <a:endParaRPr lang="en-US" altLang="ja-JP" sz="90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・不要になった○○にデザインや加工を施すことで、新たな価値を与え、○○用途に再生利用。</a:t>
            </a:r>
            <a:endParaRPr lang="en-US" altLang="ja-JP" sz="90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・○○の修理あるいは、ユーザー自ら修理できるような仕組みやサービスを構築した。</a:t>
            </a:r>
            <a:endParaRPr lang="en-US" altLang="ja-JP" sz="90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・○○における「所有」から「共有する」「サービス提供型」に移行するモデルへの転換。</a:t>
            </a:r>
            <a:endParaRPr lang="en-US" altLang="ja-JP" sz="90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吹き出し: 角を丸めた四角形 56">
            <a:extLst>
              <a:ext uri="{FF2B5EF4-FFF2-40B4-BE49-F238E27FC236}">
                <a16:creationId xmlns:a16="http://schemas.microsoft.com/office/drawing/2014/main" id="{0C0563DF-BAC7-2C39-1FA1-DB0639FCF329}"/>
              </a:ext>
            </a:extLst>
          </p:cNvPr>
          <p:cNvSpPr/>
          <p:nvPr/>
        </p:nvSpPr>
        <p:spPr bwMode="auto">
          <a:xfrm>
            <a:off x="7777017" y="5944837"/>
            <a:ext cx="1738457" cy="738664"/>
          </a:xfrm>
          <a:prstGeom prst="wedgeRoundRectCallout">
            <a:avLst>
              <a:gd name="adj1" fmla="val -72025"/>
              <a:gd name="adj2" fmla="val -48329"/>
              <a:gd name="adj3" fmla="val 16667"/>
            </a:avLst>
          </a:prstGeom>
          <a:solidFill>
            <a:schemeClr val="bg1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プラスチックと共生する社会を目指したい。</a:t>
            </a:r>
            <a:endParaRPr kumimoji="0" lang="en-US" altLang="ja-JP" sz="105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E457572-6D98-F4DE-8865-89D504E39A88}"/>
              </a:ext>
            </a:extLst>
          </p:cNvPr>
          <p:cNvSpPr txBox="1"/>
          <p:nvPr/>
        </p:nvSpPr>
        <p:spPr>
          <a:xfrm>
            <a:off x="314325" y="5074863"/>
            <a:ext cx="270510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400" b="1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rPr>
              <a:t>取組効果（経済面・環境面）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6EF8500-9443-120F-F01D-0847C778F413}"/>
              </a:ext>
            </a:extLst>
          </p:cNvPr>
          <p:cNvSpPr txBox="1"/>
          <p:nvPr/>
        </p:nvSpPr>
        <p:spPr>
          <a:xfrm>
            <a:off x="314325" y="5446603"/>
            <a:ext cx="2857500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CO</a:t>
            </a:r>
            <a:r>
              <a:rPr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₂排出量○○％削減につながった。</a:t>
            </a:r>
            <a:endParaRPr lang="en-US" altLang="ja-JP" sz="90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・廃棄物量○○％削減につながった。</a:t>
            </a:r>
            <a:br>
              <a:rPr lang="en-US" altLang="ja-JP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</a:br>
            <a:r>
              <a:rPr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・これまでとは異なる業界（○○業界）や客層にリーチできた。</a:t>
            </a:r>
            <a:endParaRPr lang="en-US" altLang="ja-JP" sz="90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・プロジェクト参画企業数〇〇社</a:t>
            </a:r>
            <a:br>
              <a:rPr lang="en-US" altLang="ja-JP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</a:br>
            <a:r>
              <a:rPr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・企業の新たなブランディングにつながり、売上ベースで○○％上昇</a:t>
            </a:r>
            <a:endParaRPr lang="en-US" altLang="ja-JP" sz="90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endParaRPr lang="en-US" altLang="ja-JP" sz="90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121A6F17-23F4-FECC-C690-BC1FFB6229CC}"/>
              </a:ext>
            </a:extLst>
          </p:cNvPr>
          <p:cNvGrpSpPr/>
          <p:nvPr/>
        </p:nvGrpSpPr>
        <p:grpSpPr>
          <a:xfrm>
            <a:off x="6324601" y="4071474"/>
            <a:ext cx="1473918" cy="1181295"/>
            <a:chOff x="6191251" y="4071474"/>
            <a:chExt cx="1473918" cy="1181295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E3BA0799-0B92-223F-C066-E802E607D90F}"/>
                </a:ext>
              </a:extLst>
            </p:cNvPr>
            <p:cNvSpPr txBox="1"/>
            <p:nvPr/>
          </p:nvSpPr>
          <p:spPr>
            <a:xfrm>
              <a:off x="6419560" y="4071474"/>
              <a:ext cx="986269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企業ロゴ</a:t>
              </a:r>
              <a:endPara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FDC08CCF-BFD5-5C15-AB8E-D92D0A8F6B3B}"/>
                </a:ext>
              </a:extLst>
            </p:cNvPr>
            <p:cNvSpPr txBox="1"/>
            <p:nvPr/>
          </p:nvSpPr>
          <p:spPr>
            <a:xfrm>
              <a:off x="6191251" y="4744938"/>
              <a:ext cx="1473918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b="1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企業名</a:t>
              </a:r>
              <a:r>
                <a:rPr kumimoji="1" lang="ja-JP" altLang="en-US" sz="90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：</a:t>
              </a:r>
              <a:r>
                <a:rPr lang="ja-JP" altLang="en-US" sz="90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（株）</a:t>
              </a:r>
              <a:r>
                <a:rPr kumimoji="1" lang="ja-JP" altLang="en-US" sz="90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　　</a:t>
              </a:r>
              <a:endParaRPr kumimoji="1" lang="en-US" altLang="ja-JP" sz="90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algn="ctr"/>
              <a:endParaRPr kumimoji="1" lang="en-US" altLang="ja-JP" sz="900" b="1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900" b="1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役割</a:t>
              </a:r>
              <a:r>
                <a:rPr kumimoji="1" lang="ja-JP" altLang="en-US" sz="90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：</a:t>
              </a:r>
              <a:r>
                <a:rPr kumimoji="1" lang="ja-JP" altLang="en-US" sz="90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設計・企画・製造</a:t>
              </a: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6A2818-99CB-7FCB-F1FE-F1D609E9FAFB}"/>
              </a:ext>
            </a:extLst>
          </p:cNvPr>
          <p:cNvGrpSpPr/>
          <p:nvPr/>
        </p:nvGrpSpPr>
        <p:grpSpPr>
          <a:xfrm>
            <a:off x="7733579" y="4080999"/>
            <a:ext cx="1423840" cy="1181295"/>
            <a:chOff x="7536729" y="4080999"/>
            <a:chExt cx="1423840" cy="1181295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39E7AA22-307E-E81D-1C5B-F56C0900AC82}"/>
                </a:ext>
              </a:extLst>
            </p:cNvPr>
            <p:cNvSpPr txBox="1"/>
            <p:nvPr/>
          </p:nvSpPr>
          <p:spPr>
            <a:xfrm>
              <a:off x="7714960" y="4080999"/>
              <a:ext cx="986269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企業ロゴ</a:t>
              </a:r>
              <a:endPara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18EBBE7-2B43-A8E8-CEB2-97A3490E8AC6}"/>
                </a:ext>
              </a:extLst>
            </p:cNvPr>
            <p:cNvSpPr txBox="1"/>
            <p:nvPr/>
          </p:nvSpPr>
          <p:spPr>
            <a:xfrm>
              <a:off x="7536729" y="4754463"/>
              <a:ext cx="14238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b="1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企業名</a:t>
              </a:r>
              <a:r>
                <a:rPr lang="ja-JP" altLang="en-US" sz="90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：</a:t>
              </a:r>
              <a:r>
                <a:rPr lang="ja-JP" altLang="en-US" sz="90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（株）</a:t>
              </a:r>
              <a:r>
                <a:rPr kumimoji="1" lang="ja-JP" altLang="en-US" sz="90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　</a:t>
              </a:r>
              <a:r>
                <a:rPr kumimoji="1" lang="ja-JP" altLang="en-US" sz="90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　</a:t>
              </a:r>
              <a:endParaRPr kumimoji="1" lang="en-US" altLang="ja-JP" sz="90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900" b="1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00" b="1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役割</a:t>
              </a:r>
              <a:r>
                <a:rPr lang="ja-JP" altLang="en-US" sz="90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：</a:t>
              </a:r>
              <a:r>
                <a:rPr lang="ja-JP" altLang="en-US" sz="90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販売</a:t>
              </a:r>
              <a:endParaRPr kumimoji="1"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5676359B-1FA6-52D8-2AA3-354F0755BE11}"/>
              </a:ext>
            </a:extLst>
          </p:cNvPr>
          <p:cNvGrpSpPr/>
          <p:nvPr/>
        </p:nvGrpSpPr>
        <p:grpSpPr>
          <a:xfrm>
            <a:off x="9092479" y="4080999"/>
            <a:ext cx="1423840" cy="1181295"/>
            <a:chOff x="8955954" y="4080999"/>
            <a:chExt cx="1423840" cy="1181295"/>
          </a:xfrm>
        </p:grpSpPr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981BE56F-9AE4-79AF-A8A7-7146302C89D5}"/>
                </a:ext>
              </a:extLst>
            </p:cNvPr>
            <p:cNvSpPr txBox="1"/>
            <p:nvPr/>
          </p:nvSpPr>
          <p:spPr>
            <a:xfrm>
              <a:off x="9134185" y="4080999"/>
              <a:ext cx="986269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企業ロゴ</a:t>
              </a:r>
              <a:endPara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9AC4A0F-EE6D-2EDD-DA63-D78C3E7B4AFB}"/>
                </a:ext>
              </a:extLst>
            </p:cNvPr>
            <p:cNvSpPr txBox="1"/>
            <p:nvPr/>
          </p:nvSpPr>
          <p:spPr>
            <a:xfrm>
              <a:off x="8955954" y="4754463"/>
              <a:ext cx="14238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b="1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企業名</a:t>
              </a:r>
              <a:r>
                <a:rPr kumimoji="1" lang="ja-JP" altLang="en-US" sz="90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：</a:t>
              </a:r>
              <a:r>
                <a:rPr kumimoji="1" lang="ja-JP" altLang="en-US" sz="90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（株）</a:t>
              </a:r>
              <a:r>
                <a:rPr kumimoji="1" lang="ja-JP" altLang="en-US" sz="90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　　</a:t>
              </a:r>
              <a:endParaRPr kumimoji="1" lang="en-US" altLang="ja-JP" sz="90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algn="ctr"/>
              <a:endParaRPr kumimoji="1" lang="en-US" altLang="ja-JP" sz="900" b="1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900" b="1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役割</a:t>
              </a:r>
              <a:r>
                <a:rPr kumimoji="1" lang="ja-JP" altLang="en-US" sz="90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：</a:t>
              </a:r>
              <a:r>
                <a:rPr kumimoji="1" lang="ja-JP" altLang="en-US" sz="90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回収</a:t>
              </a: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18C76649-E294-B817-9447-A21D7BAB4788}"/>
              </a:ext>
            </a:extLst>
          </p:cNvPr>
          <p:cNvGrpSpPr/>
          <p:nvPr/>
        </p:nvGrpSpPr>
        <p:grpSpPr>
          <a:xfrm>
            <a:off x="10451379" y="4080999"/>
            <a:ext cx="1423840" cy="1181295"/>
            <a:chOff x="10318029" y="4080999"/>
            <a:chExt cx="1423840" cy="1181295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17563B1D-6978-A2CE-BBA6-D0A8EEF93E0D}"/>
                </a:ext>
              </a:extLst>
            </p:cNvPr>
            <p:cNvSpPr txBox="1"/>
            <p:nvPr/>
          </p:nvSpPr>
          <p:spPr>
            <a:xfrm>
              <a:off x="10496260" y="4080999"/>
              <a:ext cx="986269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企業ロゴ</a:t>
              </a:r>
              <a:endPara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605CBB91-FE8F-F966-9C44-C91E21D21E41}"/>
                </a:ext>
              </a:extLst>
            </p:cNvPr>
            <p:cNvSpPr txBox="1"/>
            <p:nvPr/>
          </p:nvSpPr>
          <p:spPr>
            <a:xfrm>
              <a:off x="10318029" y="4754463"/>
              <a:ext cx="14238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b="1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企業名</a:t>
              </a:r>
              <a:r>
                <a:rPr lang="ja-JP" altLang="en-US" sz="900" b="1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：</a:t>
              </a:r>
              <a:r>
                <a:rPr lang="ja-JP" altLang="en-US" sz="90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（株）</a:t>
              </a:r>
              <a:r>
                <a:rPr kumimoji="1" lang="ja-JP" altLang="en-US" sz="90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　　</a:t>
              </a:r>
              <a:endParaRPr kumimoji="1" lang="en-US" altLang="ja-JP" sz="90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900" b="1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00" b="1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役割</a:t>
              </a:r>
              <a:r>
                <a:rPr lang="ja-JP" altLang="en-US" sz="90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：</a:t>
              </a:r>
              <a:r>
                <a:rPr lang="ja-JP" altLang="en-US" sz="90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再資源化</a:t>
              </a:r>
              <a:endParaRPr kumimoji="1" lang="ja-JP" altLang="en-US" sz="90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CC13E18-53F2-C27C-760C-5318A770F177}"/>
              </a:ext>
            </a:extLst>
          </p:cNvPr>
          <p:cNvSpPr txBox="1"/>
          <p:nvPr/>
        </p:nvSpPr>
        <p:spPr>
          <a:xfrm>
            <a:off x="9525" y="23533"/>
            <a:ext cx="142875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ker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様式</a:t>
            </a:r>
            <a:endParaRPr kumimoji="0" lang="en-US" altLang="ja-JP" sz="1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BAB253F-2FEE-BE51-1ED9-16DD4C9D2A1E}"/>
              </a:ext>
            </a:extLst>
          </p:cNvPr>
          <p:cNvSpPr txBox="1"/>
          <p:nvPr/>
        </p:nvSpPr>
        <p:spPr>
          <a:xfrm>
            <a:off x="7599045" y="5666489"/>
            <a:ext cx="270510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200" b="1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プロジェクトに込めた想い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7B78ACD-879C-D54D-4423-8F56782654C2}"/>
              </a:ext>
            </a:extLst>
          </p:cNvPr>
          <p:cNvSpPr txBox="1"/>
          <p:nvPr/>
        </p:nvSpPr>
        <p:spPr>
          <a:xfrm>
            <a:off x="7777017" y="6669759"/>
            <a:ext cx="1738457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ker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900" ker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端的に一言でお願いします。</a:t>
            </a:r>
            <a:endParaRPr kumimoji="0" lang="ja-JP" altLang="en-US" sz="900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BCD30BB-FCB6-7B9F-52D2-3C2E0BEE0C50}"/>
              </a:ext>
            </a:extLst>
          </p:cNvPr>
          <p:cNvSpPr txBox="1"/>
          <p:nvPr/>
        </p:nvSpPr>
        <p:spPr>
          <a:xfrm>
            <a:off x="6279429" y="240522"/>
            <a:ext cx="4143809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en-US" altLang="ja-JP" sz="900" ker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900" ker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赤字箇所は参考にしていただき、自社の取組に応じて適宜修正願います。</a:t>
            </a:r>
            <a:endParaRPr kumimoji="0" lang="en-US" altLang="ja-JP" sz="900" kern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kumimoji="0" lang="en-US" altLang="ja-JP" sz="900" ker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900" ker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フォントは「游ゴシック」でお願いします。</a:t>
            </a:r>
            <a:endParaRPr kumimoji="0" lang="en-US" altLang="ja-JP" sz="900" kern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kumimoji="0" lang="en-US" altLang="ja-JP" sz="900" ker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900" ker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フォントサイズに関しても極力指定のものでお願いします。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A179F0-29DE-B275-8830-333B6CFE046C}"/>
              </a:ext>
            </a:extLst>
          </p:cNvPr>
          <p:cNvSpPr txBox="1"/>
          <p:nvPr/>
        </p:nvSpPr>
        <p:spPr>
          <a:xfrm>
            <a:off x="2244941" y="2847388"/>
            <a:ext cx="19682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プロジェクトイメージ（メイン）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C530E46-55D1-6FAF-3102-D8E173B870F7}"/>
              </a:ext>
            </a:extLst>
          </p:cNvPr>
          <p:cNvSpPr txBox="1"/>
          <p:nvPr/>
        </p:nvSpPr>
        <p:spPr>
          <a:xfrm>
            <a:off x="3333751" y="5039759"/>
            <a:ext cx="2609850" cy="133200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プロジェクトに</a:t>
            </a: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関連する画像３</a:t>
            </a: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57F5608-D6B5-A0F1-527A-B312D5BBC59A}"/>
              </a:ext>
            </a:extLst>
          </p:cNvPr>
          <p:cNvSpPr txBox="1"/>
          <p:nvPr/>
        </p:nvSpPr>
        <p:spPr>
          <a:xfrm>
            <a:off x="3740366" y="6400213"/>
            <a:ext cx="17716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プロジェクトイメージ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47F42AF-1DF9-A554-9C24-84F361731A62}"/>
              </a:ext>
            </a:extLst>
          </p:cNvPr>
          <p:cNvSpPr txBox="1"/>
          <p:nvPr/>
        </p:nvSpPr>
        <p:spPr>
          <a:xfrm>
            <a:off x="6083516" y="6647863"/>
            <a:ext cx="17716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担当者</a:t>
            </a:r>
          </a:p>
        </p:txBody>
      </p:sp>
    </p:spTree>
    <p:extLst>
      <p:ext uri="{BB962C8B-B14F-4D97-AF65-F5344CB8AC3E}">
        <p14:creationId xmlns:p14="http://schemas.microsoft.com/office/powerpoint/2010/main" val="1054979264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METI color palette">
      <a:dk1>
        <a:srgbClr val="000000"/>
      </a:dk1>
      <a:lt1>
        <a:srgbClr val="FEFFFF"/>
      </a:lt1>
      <a:dk2>
        <a:srgbClr val="000000"/>
      </a:dk2>
      <a:lt2>
        <a:srgbClr val="F8FBFB"/>
      </a:lt2>
      <a:accent1>
        <a:srgbClr val="016F96"/>
      </a:accent1>
      <a:accent2>
        <a:srgbClr val="0098D0"/>
      </a:accent2>
      <a:accent3>
        <a:srgbClr val="01AFDC"/>
      </a:accent3>
      <a:accent4>
        <a:srgbClr val="727070"/>
      </a:accent4>
      <a:accent5>
        <a:srgbClr val="DBDDDD"/>
      </a:accent5>
      <a:accent6>
        <a:srgbClr val="F6F9F7"/>
      </a:accent6>
      <a:hlink>
        <a:srgbClr val="0000FF"/>
      </a:hlink>
      <a:folHlink>
        <a:srgbClr val="800080"/>
      </a:folHlink>
    </a:clrScheme>
    <a:fontScheme name="鉄板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rtlCol="0" anchor="ctr"/>
      <a:lstStyle>
        <a:defPPr algn="l">
          <a:defRPr kumimoji="0" sz="1200" dirty="0" smtClean="0">
            <a:latin typeface="+mj-ea"/>
            <a:ea typeface="+mj-ea"/>
          </a:defRPr>
        </a:defPPr>
      </a:lstStyle>
    </a:spDef>
    <a:txDef>
      <a:spPr>
        <a:noFill/>
      </a:spPr>
      <a:bodyPr wrap="square" rtlCol="0">
        <a:spAutoFit/>
      </a:bodyPr>
      <a:lstStyle>
        <a:defPPr marL="285750" indent="-285750" algn="l">
          <a:buFont typeface="Arial" panose="020B0604020202020204" pitchFamily="34" charset="0"/>
          <a:buChar char="•"/>
          <a:defRPr kumimoji="1" sz="1600" dirty="0" smtClean="0">
            <a:latin typeface="+mn-ea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D8C861B6-498F-4F22-A8A9-3BAFC219480C}" vid="{9E769544-01F3-4BF8-B3A9-3F1EAE4A540E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646</Words>
  <Application>Microsoft Office PowerPoint</Application>
  <PresentationFormat>ワイド画面</PresentationFormat>
  <Paragraphs>71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游ゴシック</vt:lpstr>
      <vt:lpstr>Arial</vt:lpstr>
      <vt:lpstr>Wingdings</vt:lpstr>
      <vt:lpstr>【機○・記載例なし】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2025-08-25T04:42:32Z</dcterms:created>
  <dcterms:modified xsi:type="dcterms:W3CDTF">2025-08-25T04:42:40Z</dcterms:modified>
  <cp:category/>
</cp:coreProperties>
</file>