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483184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FBAE40"/>
          </p15:clr>
        </p15:guide>
        <p15:guide id="2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6F96"/>
    <a:srgbClr val="A0153A"/>
    <a:srgbClr val="0064C8"/>
    <a:srgbClr val="C8E6E6"/>
    <a:srgbClr val="99D6EC"/>
    <a:srgbClr val="FFBE3C"/>
    <a:srgbClr val="E1BE3C"/>
    <a:srgbClr val="A0C84D"/>
    <a:srgbClr val="B197D3"/>
    <a:srgbClr val="0028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D94D4C-EAF6-4D0A-8774-8205B0E9EAC0}" v="49" dt="2026-04-22T04:46:14.735"/>
  </p1510:revLst>
</p1510:revInfo>
</file>

<file path=ppt/tableStyles.xml><?xml version="1.0" encoding="utf-8"?>
<a:tblStyleLst xmlns:a="http://schemas.openxmlformats.org/drawingml/2006/main" def="{7DF18680-E054-41AD-8BC1-D1AEF772440D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25E5076-3810-47DD-B79F-674D7AD40C01}" styleName="濃色スタイル 1 - アクセント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濃色スタイル 1 - アクセント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濃色スタイル 1 - アクセント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濃色スタイル 1 - アクセント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濃色スタイル 1 - アクセント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濃色スタイル 2 - アクセント 5/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濃色スタイル 2 - アクセント 3/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濃色スタイル 2 - アクセント 1/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スタイル (濃色)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034E78-7F5D-4C2E-B375-FC64B27BC917}" styleName="スタイル (濃色)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濃色スタイル 1 - アクセント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中間スタイル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中間スタイル 4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中間スタイル 4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74C1A8A3-306A-4EB7-A6B1-4F7E0EB9C5D6}" styleName="中間スタイル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中間スタイル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中間スタイル 3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中間スタイル 3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中間スタイル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中間スタイル 1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E171933-4619-4E11-9A3F-F7608DF75F80}" styleName="中間スタイル 1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FECB4D8-DB02-4DC6-A0A2-4F2EBAE1DC90}" styleName="中間スタイル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10" d="100"/>
          <a:sy n="110" d="100"/>
        </p:scale>
        <p:origin x="630" y="-18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2"/>
          <a:sy n="1" d="2"/>
        </p:scale>
        <p:origin x="0" y="0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6123C8-F2DD-44EE-AEC0-610C89912539}" type="doc">
      <dgm:prSet loTypeId="urn:microsoft.com/office/officeart/2005/8/layout/process5" loCatId="process" qsTypeId="urn:microsoft.com/office/officeart/2005/8/quickstyle/simple2" qsCatId="simple" csTypeId="urn:microsoft.com/office/officeart/2005/8/colors/accent4_1" csCatId="accent4" phldr="1"/>
      <dgm:spPr/>
      <dgm:t>
        <a:bodyPr/>
        <a:lstStyle/>
        <a:p>
          <a:endParaRPr kumimoji="1" lang="ja-JP" altLang="en-US"/>
        </a:p>
      </dgm:t>
    </dgm:pt>
    <dgm:pt modelId="{9EDCFA5A-69BD-4A9A-B24F-A7D8CD9AF48E}">
      <dgm:prSet phldrT="[テキスト]" custT="1"/>
      <dgm:spPr/>
      <dgm:t>
        <a:bodyPr anchor="ctr" anchorCtr="0"/>
        <a:lstStyle/>
        <a:p>
          <a:r>
            <a:rPr kumimoji="1" lang="en-US" altLang="ja-JP" sz="1200" b="1" dirty="0"/>
            <a:t>Q2</a:t>
          </a:r>
          <a:r>
            <a:rPr kumimoji="1" lang="ja-JP" altLang="en-US" sz="1200" b="1" dirty="0"/>
            <a:t>：</a:t>
          </a:r>
          <a:r>
            <a:rPr lang="ja-JP" altLang="en-US" sz="1200" b="1" i="0" dirty="0"/>
            <a:t>変更内容は、事業者情報や連絡先ですか？</a:t>
          </a:r>
          <a:r>
            <a:rPr lang="ja-JP" altLang="en-US" sz="1200" b="0" i="0" dirty="0"/>
            <a:t>（社名、代表者（役職名及び氏名）、所在地、営業所、電話番号、メールアドレス等）</a:t>
          </a:r>
          <a:endParaRPr kumimoji="1" lang="ja-JP" altLang="en-US" sz="1200" dirty="0"/>
        </a:p>
      </dgm:t>
    </dgm:pt>
    <dgm:pt modelId="{BEEDFAA8-2F4A-4132-8579-8B2D7FC7A34D}" type="parTrans" cxnId="{2059D50E-68E3-4845-999E-4AD7F1585ABE}">
      <dgm:prSet/>
      <dgm:spPr/>
      <dgm:t>
        <a:bodyPr/>
        <a:lstStyle/>
        <a:p>
          <a:endParaRPr kumimoji="1" lang="ja-JP" altLang="en-US"/>
        </a:p>
      </dgm:t>
    </dgm:pt>
    <dgm:pt modelId="{F313B02E-A887-42FB-B73E-730847F6A9B5}" type="sibTrans" cxnId="{2059D50E-68E3-4845-999E-4AD7F1585ABE}">
      <dgm:prSet custT="1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solidFill>
          <a:schemeClr val="accent3"/>
        </a:solidFill>
        <a:ln>
          <a:noFill/>
        </a:ln>
      </dgm:spPr>
      <dgm:t>
        <a:bodyPr/>
        <a:lstStyle/>
        <a:p>
          <a:endParaRPr kumimoji="1" lang="ja-JP" altLang="en-US" sz="1200"/>
        </a:p>
      </dgm:t>
    </dgm:pt>
    <dgm:pt modelId="{35F95E06-D6AE-46F8-87B0-3BEEBB740BE4}">
      <dgm:prSet phldrT="[テキスト]" custT="1"/>
      <dgm:spPr/>
      <dgm:t>
        <a:bodyPr anchor="ctr" anchorCtr="0"/>
        <a:lstStyle/>
        <a:p>
          <a:r>
            <a:rPr kumimoji="1" lang="en-US" altLang="ja-JP" sz="1200" b="1" dirty="0"/>
            <a:t>Q6</a:t>
          </a:r>
          <a:r>
            <a:rPr kumimoji="1" lang="ja-JP" altLang="en-US" sz="1200" b="1" dirty="0"/>
            <a:t>：</a:t>
          </a:r>
          <a:r>
            <a:rPr lang="ja-JP" altLang="en-US" sz="1200" b="1" i="0" dirty="0"/>
            <a:t>供給地点（供給先）</a:t>
          </a:r>
          <a:r>
            <a:rPr kumimoji="1" lang="ja-JP" altLang="en-US" sz="1200" b="1" dirty="0"/>
            <a:t>の減少ですか？</a:t>
          </a:r>
        </a:p>
      </dgm:t>
    </dgm:pt>
    <dgm:pt modelId="{EA86274F-3572-4C44-9B57-92735B7AA213}" type="parTrans" cxnId="{52652865-4B98-4B12-A656-1C1F4C36C033}">
      <dgm:prSet/>
      <dgm:spPr/>
      <dgm:t>
        <a:bodyPr/>
        <a:lstStyle/>
        <a:p>
          <a:endParaRPr kumimoji="1" lang="ja-JP" altLang="en-US"/>
        </a:p>
      </dgm:t>
    </dgm:pt>
    <dgm:pt modelId="{9216B2C8-BF77-4170-9B3A-982FDDFECE78}" type="sibTrans" cxnId="{52652865-4B98-4B12-A656-1C1F4C36C033}">
      <dgm:prSet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solidFill>
          <a:schemeClr val="accent3"/>
        </a:solidFill>
        <a:ln>
          <a:noFill/>
        </a:ln>
      </dgm:spPr>
      <dgm:t>
        <a:bodyPr/>
        <a:lstStyle/>
        <a:p>
          <a:endParaRPr kumimoji="1" lang="ja-JP" altLang="en-US" dirty="0"/>
        </a:p>
      </dgm:t>
    </dgm:pt>
    <dgm:pt modelId="{89040B98-3C82-4F1E-98FE-675DDF5DA35A}">
      <dgm:prSet custT="1"/>
      <dgm:spPr/>
      <dgm:t>
        <a:bodyPr anchor="ctr" anchorCtr="0"/>
        <a:lstStyle/>
        <a:p>
          <a:pPr>
            <a:buNone/>
          </a:pPr>
          <a:r>
            <a:rPr lang="en-US" altLang="ja-JP" sz="1200" b="1" i="0" dirty="0"/>
            <a:t>Q5</a:t>
          </a:r>
          <a:r>
            <a:rPr lang="ja-JP" altLang="en-US" sz="1200" b="1" i="0" dirty="0"/>
            <a:t>：供給地点（供給先）の増加ですか？</a:t>
          </a:r>
          <a:endParaRPr lang="ja-JP" altLang="en-US" sz="1200" b="1" dirty="0"/>
        </a:p>
      </dgm:t>
    </dgm:pt>
    <dgm:pt modelId="{DA438DEB-E9BD-434B-864A-B08655C63DE0}" type="parTrans" cxnId="{F76DF8AC-CA7E-4946-8105-5C77FC871881}">
      <dgm:prSet/>
      <dgm:spPr/>
      <dgm:t>
        <a:bodyPr/>
        <a:lstStyle/>
        <a:p>
          <a:endParaRPr kumimoji="1" lang="ja-JP" altLang="en-US"/>
        </a:p>
      </dgm:t>
    </dgm:pt>
    <dgm:pt modelId="{312E5512-64A4-42E3-B953-74E800C467D4}" type="sibTrans" cxnId="{F76DF8AC-CA7E-4946-8105-5C77FC871881}">
      <dgm:prSet custT="1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solidFill>
          <a:schemeClr val="accent3"/>
        </a:solidFill>
        <a:ln>
          <a:noFill/>
        </a:ln>
      </dgm:spPr>
      <dgm:t>
        <a:bodyPr/>
        <a:lstStyle/>
        <a:p>
          <a:endParaRPr kumimoji="1" lang="ja-JP" altLang="en-US" sz="1200"/>
        </a:p>
      </dgm:t>
    </dgm:pt>
    <dgm:pt modelId="{58AE6888-6852-4C28-A01A-716EE4EDD461}">
      <dgm:prSet custT="1"/>
      <dgm:spPr/>
      <dgm:t>
        <a:bodyPr anchor="ctr" anchorCtr="0"/>
        <a:lstStyle/>
        <a:p>
          <a:pPr>
            <a:buNone/>
          </a:pPr>
          <a:r>
            <a:rPr lang="en-US" altLang="ja-JP" sz="1200" b="1" i="0" dirty="0"/>
            <a:t>Q3</a:t>
          </a:r>
          <a:r>
            <a:rPr lang="ja-JP" altLang="en-US" sz="1200" b="1" i="0" dirty="0"/>
            <a:t>：特定ガス発生設備の同能力での入れ替えや導管（本支管）の変更ですか？</a:t>
          </a:r>
          <a:r>
            <a:rPr lang="ja-JP" altLang="en-US" sz="1200" b="0" i="0" dirty="0"/>
            <a:t>（貯槽、シリンダー、バルク容器、本支管の内径や圧力等）</a:t>
          </a:r>
          <a:endParaRPr lang="ja-JP" altLang="en-US" sz="1200" dirty="0"/>
        </a:p>
      </dgm:t>
    </dgm:pt>
    <dgm:pt modelId="{62D9E8B0-6FC5-4764-B674-7606912CB105}" type="sibTrans" cxnId="{A0C84820-9F94-4275-8065-F58FD55896BE}">
      <dgm:prSet custT="1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solidFill>
          <a:schemeClr val="accent3"/>
        </a:solidFill>
        <a:ln>
          <a:noFill/>
        </a:ln>
      </dgm:spPr>
      <dgm:t>
        <a:bodyPr/>
        <a:lstStyle/>
        <a:p>
          <a:endParaRPr kumimoji="1" lang="ja-JP" altLang="en-US" sz="1200"/>
        </a:p>
      </dgm:t>
    </dgm:pt>
    <dgm:pt modelId="{86A96155-2CA1-423C-BE40-002AC79F17DD}" type="parTrans" cxnId="{A0C84820-9F94-4275-8065-F58FD55896BE}">
      <dgm:prSet/>
      <dgm:spPr/>
      <dgm:t>
        <a:bodyPr/>
        <a:lstStyle/>
        <a:p>
          <a:endParaRPr kumimoji="1" lang="ja-JP" altLang="en-US"/>
        </a:p>
      </dgm:t>
    </dgm:pt>
    <dgm:pt modelId="{6AD5A399-BF92-4628-89BD-E77DD614C17D}">
      <dgm:prSet custT="1"/>
      <dgm:spPr/>
      <dgm:t>
        <a:bodyPr anchor="ctr" anchorCtr="0"/>
        <a:lstStyle/>
        <a:p>
          <a:pPr>
            <a:buNone/>
          </a:pPr>
          <a:r>
            <a:rPr lang="en-US" altLang="ja-JP" sz="1200" b="1" dirty="0"/>
            <a:t>Q4</a:t>
          </a:r>
          <a:r>
            <a:rPr lang="ja-JP" altLang="en-US" sz="1200" b="1" dirty="0"/>
            <a:t>：供給地点群（団地）名称や住所表記の変更ですか</a:t>
          </a:r>
          <a:r>
            <a:rPr lang="ja-JP" altLang="en-US" sz="1200" dirty="0"/>
            <a:t>？</a:t>
          </a:r>
          <a:br>
            <a:rPr lang="en-US" altLang="ja-JP" sz="1200" dirty="0"/>
          </a:br>
          <a:r>
            <a:rPr lang="ja-JP" altLang="en-US" sz="1200" dirty="0"/>
            <a:t>（地点数の増減が伴わない場合）</a:t>
          </a:r>
        </a:p>
      </dgm:t>
    </dgm:pt>
    <dgm:pt modelId="{DCF25470-57F8-4030-9FA6-A99DBEAE6586}" type="parTrans" cxnId="{F55D33AB-E53A-44B5-9259-8944D94A747B}">
      <dgm:prSet/>
      <dgm:spPr/>
      <dgm:t>
        <a:bodyPr/>
        <a:lstStyle/>
        <a:p>
          <a:endParaRPr kumimoji="1" lang="ja-JP" altLang="en-US"/>
        </a:p>
      </dgm:t>
    </dgm:pt>
    <dgm:pt modelId="{83DB31BC-5447-48C5-91F7-DA438A588E43}" type="sibTrans" cxnId="{F55D33AB-E53A-44B5-9259-8944D94A747B}">
      <dgm:prSet custT="1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solidFill>
          <a:schemeClr val="accent3"/>
        </a:solidFill>
        <a:ln>
          <a:noFill/>
        </a:ln>
      </dgm:spPr>
      <dgm:t>
        <a:bodyPr/>
        <a:lstStyle/>
        <a:p>
          <a:endParaRPr kumimoji="1" lang="ja-JP" altLang="en-US" sz="1200"/>
        </a:p>
      </dgm:t>
    </dgm:pt>
    <dgm:pt modelId="{1C508338-8220-4F63-8E02-BEC5D9D7231A}">
      <dgm:prSet phldrT="[テキスト]" custT="1"/>
      <dgm:spPr/>
      <dgm:t>
        <a:bodyPr anchor="ctr" anchorCtr="0"/>
        <a:lstStyle/>
        <a:p>
          <a:r>
            <a:rPr kumimoji="1" lang="en-US" altLang="ja-JP" sz="1200" b="1" dirty="0"/>
            <a:t>Q1</a:t>
          </a:r>
          <a:r>
            <a:rPr kumimoji="1" lang="ja-JP" altLang="en-US" sz="1200" b="1" dirty="0"/>
            <a:t>：供給地点群（団地）の新規追加ですか？</a:t>
          </a:r>
          <a:r>
            <a:rPr kumimoji="1" lang="ja-JP" altLang="en-US" sz="1200" b="0" dirty="0"/>
            <a:t>（他社からの譲受も含む）</a:t>
          </a:r>
        </a:p>
      </dgm:t>
    </dgm:pt>
    <dgm:pt modelId="{B5C2C41C-4F8B-4F0E-B3B9-015EDAF9D29A}" type="parTrans" cxnId="{A0A8D533-0675-4983-9F3B-7082F4849FEE}">
      <dgm:prSet/>
      <dgm:spPr/>
      <dgm:t>
        <a:bodyPr/>
        <a:lstStyle/>
        <a:p>
          <a:endParaRPr kumimoji="1" lang="ja-JP" altLang="en-US"/>
        </a:p>
      </dgm:t>
    </dgm:pt>
    <dgm:pt modelId="{C8C79653-AAEE-405B-AC8B-72CA4D33AA79}" type="sibTrans" cxnId="{A0A8D533-0675-4983-9F3B-7082F4849FEE}">
      <dgm:prSet custT="1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solidFill>
          <a:schemeClr val="accent3"/>
        </a:solidFill>
        <a:ln>
          <a:noFill/>
        </a:ln>
      </dgm:spPr>
      <dgm:t>
        <a:bodyPr/>
        <a:lstStyle/>
        <a:p>
          <a:endParaRPr kumimoji="1" lang="ja-JP" altLang="en-US" sz="1200"/>
        </a:p>
      </dgm:t>
    </dgm:pt>
    <dgm:pt modelId="{17F33233-7E1C-4885-898A-09A9F51BF940}">
      <dgm:prSet phldrT="[テキスト]" custT="1"/>
      <dgm:spPr/>
      <dgm:t>
        <a:bodyPr anchor="ctr" anchorCtr="0"/>
        <a:lstStyle/>
        <a:p>
          <a:r>
            <a:rPr kumimoji="1" lang="ja-JP" altLang="en-US" sz="1200" b="1" dirty="0"/>
            <a:t>それ以外のケースについては個別にご相談ください</a:t>
          </a:r>
        </a:p>
      </dgm:t>
    </dgm:pt>
    <dgm:pt modelId="{1BCEB613-7AF1-453A-8DF9-DA5822743594}" type="parTrans" cxnId="{E3ED88A8-1905-47E2-8161-57263FC73C3F}">
      <dgm:prSet/>
      <dgm:spPr/>
      <dgm:t>
        <a:bodyPr/>
        <a:lstStyle/>
        <a:p>
          <a:endParaRPr kumimoji="1" lang="ja-JP" altLang="en-US"/>
        </a:p>
      </dgm:t>
    </dgm:pt>
    <dgm:pt modelId="{68B7429C-CC0B-4FBC-AA9C-5EC510CA6CB5}" type="sibTrans" cxnId="{E3ED88A8-1905-47E2-8161-57263FC73C3F}">
      <dgm:prSet/>
      <dgm:spPr/>
      <dgm:t>
        <a:bodyPr/>
        <a:lstStyle/>
        <a:p>
          <a:endParaRPr kumimoji="1" lang="ja-JP" altLang="en-US"/>
        </a:p>
      </dgm:t>
    </dgm:pt>
    <dgm:pt modelId="{076A7038-18E7-4B8B-9A1C-6DFD5F414E45}" type="pres">
      <dgm:prSet presAssocID="{436123C8-F2DD-44EE-AEC0-610C89912539}" presName="diagram" presStyleCnt="0">
        <dgm:presLayoutVars>
          <dgm:dir/>
          <dgm:resizeHandles val="exact"/>
        </dgm:presLayoutVars>
      </dgm:prSet>
      <dgm:spPr/>
    </dgm:pt>
    <dgm:pt modelId="{A1D0C9B8-3082-46AC-AC52-D3900FA63CDE}" type="pres">
      <dgm:prSet presAssocID="{1C508338-8220-4F63-8E02-BEC5D9D7231A}" presName="node" presStyleLbl="node1" presStyleIdx="0" presStyleCnt="7" custScaleX="445329" custScaleY="48865" custLinFactNeighborX="-3118">
        <dgm:presLayoutVars>
          <dgm:bulletEnabled val="1"/>
        </dgm:presLayoutVars>
      </dgm:prSet>
      <dgm:spPr/>
    </dgm:pt>
    <dgm:pt modelId="{A263ABC6-5F54-422E-996F-48273A3EA9E4}" type="pres">
      <dgm:prSet presAssocID="{C8C79653-AAEE-405B-AC8B-72CA4D33AA79}" presName="sibTrans" presStyleLbl="sibTrans2D1" presStyleIdx="0" presStyleCnt="6"/>
      <dgm:spPr/>
    </dgm:pt>
    <dgm:pt modelId="{03F439B9-EA09-4706-A7AE-9345E40A26B6}" type="pres">
      <dgm:prSet presAssocID="{C8C79653-AAEE-405B-AC8B-72CA4D33AA79}" presName="connectorText" presStyleLbl="sibTrans2D1" presStyleIdx="0" presStyleCnt="6"/>
      <dgm:spPr/>
    </dgm:pt>
    <dgm:pt modelId="{88C2CB5E-9975-4065-B14E-EF28C0D7FCBF}" type="pres">
      <dgm:prSet presAssocID="{9EDCFA5A-69BD-4A9A-B24F-A7D8CD9AF48E}" presName="node" presStyleLbl="node1" presStyleIdx="1" presStyleCnt="7" custScaleX="445329" custScaleY="97731" custLinFactNeighborX="-186" custLinFactNeighborY="-1024">
        <dgm:presLayoutVars>
          <dgm:bulletEnabled val="1"/>
        </dgm:presLayoutVars>
      </dgm:prSet>
      <dgm:spPr/>
    </dgm:pt>
    <dgm:pt modelId="{8778D360-EB28-41E9-9695-D608296C9885}" type="pres">
      <dgm:prSet presAssocID="{F313B02E-A887-42FB-B73E-730847F6A9B5}" presName="sibTrans" presStyleLbl="sibTrans2D1" presStyleIdx="1" presStyleCnt="6"/>
      <dgm:spPr/>
    </dgm:pt>
    <dgm:pt modelId="{1F8655E4-E186-4BE2-8587-B555671D8D5D}" type="pres">
      <dgm:prSet presAssocID="{F313B02E-A887-42FB-B73E-730847F6A9B5}" presName="connectorText" presStyleLbl="sibTrans2D1" presStyleIdx="1" presStyleCnt="6"/>
      <dgm:spPr/>
    </dgm:pt>
    <dgm:pt modelId="{F4550F09-DD87-47E5-88FE-BFCB02F10762}" type="pres">
      <dgm:prSet presAssocID="{58AE6888-6852-4C28-A01A-716EE4EDD461}" presName="node" presStyleLbl="node1" presStyleIdx="2" presStyleCnt="7" custScaleX="445329" custScaleY="97731" custLinFactNeighborX="-186" custLinFactNeighborY="729">
        <dgm:presLayoutVars>
          <dgm:bulletEnabled val="1"/>
        </dgm:presLayoutVars>
      </dgm:prSet>
      <dgm:spPr/>
    </dgm:pt>
    <dgm:pt modelId="{3F242674-4F96-4735-9C4F-24DE9FB4A7B2}" type="pres">
      <dgm:prSet presAssocID="{62D9E8B0-6FC5-4764-B674-7606912CB105}" presName="sibTrans" presStyleLbl="sibTrans2D1" presStyleIdx="2" presStyleCnt="6"/>
      <dgm:spPr/>
    </dgm:pt>
    <dgm:pt modelId="{59309203-0B06-4B70-8A32-F8179DFCF0CF}" type="pres">
      <dgm:prSet presAssocID="{62D9E8B0-6FC5-4764-B674-7606912CB105}" presName="connectorText" presStyleLbl="sibTrans2D1" presStyleIdx="2" presStyleCnt="6"/>
      <dgm:spPr/>
    </dgm:pt>
    <dgm:pt modelId="{A0279F10-43FB-425F-A332-00897BABB8B6}" type="pres">
      <dgm:prSet presAssocID="{6AD5A399-BF92-4628-89BD-E77DD614C17D}" presName="node" presStyleLbl="node1" presStyleIdx="3" presStyleCnt="7" custScaleX="445329" custScaleY="97731" custLinFactNeighborX="-186" custLinFactNeighborY="-7283">
        <dgm:presLayoutVars>
          <dgm:bulletEnabled val="1"/>
        </dgm:presLayoutVars>
      </dgm:prSet>
      <dgm:spPr/>
    </dgm:pt>
    <dgm:pt modelId="{AAF3210C-EF97-4E38-9BE6-A0FA06B476AD}" type="pres">
      <dgm:prSet presAssocID="{83DB31BC-5447-48C5-91F7-DA438A588E43}" presName="sibTrans" presStyleLbl="sibTrans2D1" presStyleIdx="3" presStyleCnt="6"/>
      <dgm:spPr/>
    </dgm:pt>
    <dgm:pt modelId="{44874E37-012E-4DFF-8C1E-E7368F464F09}" type="pres">
      <dgm:prSet presAssocID="{83DB31BC-5447-48C5-91F7-DA438A588E43}" presName="connectorText" presStyleLbl="sibTrans2D1" presStyleIdx="3" presStyleCnt="6"/>
      <dgm:spPr/>
    </dgm:pt>
    <dgm:pt modelId="{67F5FAA8-536B-463E-B39F-ED2A181D3360}" type="pres">
      <dgm:prSet presAssocID="{89040B98-3C82-4F1E-98FE-675DDF5DA35A}" presName="node" presStyleLbl="node1" presStyleIdx="4" presStyleCnt="7" custScaleX="445329" custScaleY="48865" custLinFactNeighborX="-186" custLinFactNeighborY="-15294">
        <dgm:presLayoutVars>
          <dgm:bulletEnabled val="1"/>
        </dgm:presLayoutVars>
      </dgm:prSet>
      <dgm:spPr/>
    </dgm:pt>
    <dgm:pt modelId="{255247D8-2D1D-4862-A37A-190FD1D90AC1}" type="pres">
      <dgm:prSet presAssocID="{312E5512-64A4-42E3-B953-74E800C467D4}" presName="sibTrans" presStyleLbl="sibTrans2D1" presStyleIdx="4" presStyleCnt="6"/>
      <dgm:spPr/>
    </dgm:pt>
    <dgm:pt modelId="{EC315627-8C90-4F05-A72A-C21E555F2396}" type="pres">
      <dgm:prSet presAssocID="{312E5512-64A4-42E3-B953-74E800C467D4}" presName="connectorText" presStyleLbl="sibTrans2D1" presStyleIdx="4" presStyleCnt="6"/>
      <dgm:spPr/>
    </dgm:pt>
    <dgm:pt modelId="{B5C6C4D9-097A-4EF4-9529-EB723FD26A78}" type="pres">
      <dgm:prSet presAssocID="{35F95E06-D6AE-46F8-87B0-3BEEBB740BE4}" presName="node" presStyleLbl="node1" presStyleIdx="5" presStyleCnt="7" custScaleX="445329" custScaleY="48865" custLinFactNeighborX="-186" custLinFactNeighborY="-33084">
        <dgm:presLayoutVars>
          <dgm:bulletEnabled val="1"/>
        </dgm:presLayoutVars>
      </dgm:prSet>
      <dgm:spPr/>
    </dgm:pt>
    <dgm:pt modelId="{E0DD2779-0BD4-459C-B14C-96FF314A864D}" type="pres">
      <dgm:prSet presAssocID="{9216B2C8-BF77-4170-9B3A-982FDDFECE78}" presName="sibTrans" presStyleLbl="sibTrans2D1" presStyleIdx="5" presStyleCnt="6" custAng="314903" custScaleX="92548" custLinFactNeighborX="-20442" custLinFactNeighborY="1809"/>
      <dgm:spPr/>
    </dgm:pt>
    <dgm:pt modelId="{D022C207-633F-48FD-A0B5-0F56BEFCEDCD}" type="pres">
      <dgm:prSet presAssocID="{9216B2C8-BF77-4170-9B3A-982FDDFECE78}" presName="connectorText" presStyleLbl="sibTrans2D1" presStyleIdx="5" presStyleCnt="6"/>
      <dgm:spPr/>
    </dgm:pt>
    <dgm:pt modelId="{505A367A-9B10-4F97-B11D-EB7B424709A2}" type="pres">
      <dgm:prSet presAssocID="{17F33233-7E1C-4885-898A-09A9F51BF940}" presName="node" presStyleLbl="node1" presStyleIdx="6" presStyleCnt="7" custScaleX="454606" custScaleY="48046" custLinFactNeighborX="2143" custLinFactNeighborY="-56089">
        <dgm:presLayoutVars>
          <dgm:bulletEnabled val="1"/>
        </dgm:presLayoutVars>
      </dgm:prSet>
      <dgm:spPr/>
    </dgm:pt>
  </dgm:ptLst>
  <dgm:cxnLst>
    <dgm:cxn modelId="{10CD8001-337A-43BC-9F3D-FD067076BEEE}" type="presOf" srcId="{62D9E8B0-6FC5-4764-B674-7606912CB105}" destId="{59309203-0B06-4B70-8A32-F8179DFCF0CF}" srcOrd="1" destOrd="0" presId="urn:microsoft.com/office/officeart/2005/8/layout/process5"/>
    <dgm:cxn modelId="{2059D50E-68E3-4845-999E-4AD7F1585ABE}" srcId="{436123C8-F2DD-44EE-AEC0-610C89912539}" destId="{9EDCFA5A-69BD-4A9A-B24F-A7D8CD9AF48E}" srcOrd="1" destOrd="0" parTransId="{BEEDFAA8-2F4A-4132-8579-8B2D7FC7A34D}" sibTransId="{F313B02E-A887-42FB-B73E-730847F6A9B5}"/>
    <dgm:cxn modelId="{A0C84820-9F94-4275-8065-F58FD55896BE}" srcId="{436123C8-F2DD-44EE-AEC0-610C89912539}" destId="{58AE6888-6852-4C28-A01A-716EE4EDD461}" srcOrd="2" destOrd="0" parTransId="{86A96155-2CA1-423C-BE40-002AC79F17DD}" sibTransId="{62D9E8B0-6FC5-4764-B674-7606912CB105}"/>
    <dgm:cxn modelId="{3EDF0F23-FBD8-4FAA-B411-163B2472BE35}" type="presOf" srcId="{62D9E8B0-6FC5-4764-B674-7606912CB105}" destId="{3F242674-4F96-4735-9C4F-24DE9FB4A7B2}" srcOrd="0" destOrd="0" presId="urn:microsoft.com/office/officeart/2005/8/layout/process5"/>
    <dgm:cxn modelId="{4A6C5524-8668-4A43-B422-1D988E5B7DBA}" type="presOf" srcId="{17F33233-7E1C-4885-898A-09A9F51BF940}" destId="{505A367A-9B10-4F97-B11D-EB7B424709A2}" srcOrd="0" destOrd="0" presId="urn:microsoft.com/office/officeart/2005/8/layout/process5"/>
    <dgm:cxn modelId="{A0A8D533-0675-4983-9F3B-7082F4849FEE}" srcId="{436123C8-F2DD-44EE-AEC0-610C89912539}" destId="{1C508338-8220-4F63-8E02-BEC5D9D7231A}" srcOrd="0" destOrd="0" parTransId="{B5C2C41C-4F8B-4F0E-B3B9-015EDAF9D29A}" sibTransId="{C8C79653-AAEE-405B-AC8B-72CA4D33AA79}"/>
    <dgm:cxn modelId="{454BE738-4143-4D09-B7E1-313483D9CFAC}" type="presOf" srcId="{89040B98-3C82-4F1E-98FE-675DDF5DA35A}" destId="{67F5FAA8-536B-463E-B39F-ED2A181D3360}" srcOrd="0" destOrd="0" presId="urn:microsoft.com/office/officeart/2005/8/layout/process5"/>
    <dgm:cxn modelId="{52652865-4B98-4B12-A656-1C1F4C36C033}" srcId="{436123C8-F2DD-44EE-AEC0-610C89912539}" destId="{35F95E06-D6AE-46F8-87B0-3BEEBB740BE4}" srcOrd="5" destOrd="0" parTransId="{EA86274F-3572-4C44-9B57-92735B7AA213}" sibTransId="{9216B2C8-BF77-4170-9B3A-982FDDFECE78}"/>
    <dgm:cxn modelId="{3A652F45-C5FB-471D-92BA-86C9671A9C91}" type="presOf" srcId="{C8C79653-AAEE-405B-AC8B-72CA4D33AA79}" destId="{03F439B9-EA09-4706-A7AE-9345E40A26B6}" srcOrd="1" destOrd="0" presId="urn:microsoft.com/office/officeart/2005/8/layout/process5"/>
    <dgm:cxn modelId="{117D304B-6919-467B-A80F-473D510C44BB}" type="presOf" srcId="{9216B2C8-BF77-4170-9B3A-982FDDFECE78}" destId="{D022C207-633F-48FD-A0B5-0F56BEFCEDCD}" srcOrd="1" destOrd="0" presId="urn:microsoft.com/office/officeart/2005/8/layout/process5"/>
    <dgm:cxn modelId="{05946280-09A0-4DCE-8262-06AE0B47F140}" type="presOf" srcId="{9EDCFA5A-69BD-4A9A-B24F-A7D8CD9AF48E}" destId="{88C2CB5E-9975-4065-B14E-EF28C0D7FCBF}" srcOrd="0" destOrd="0" presId="urn:microsoft.com/office/officeart/2005/8/layout/process5"/>
    <dgm:cxn modelId="{474CC483-850C-41AA-9357-BAA548EF5614}" type="presOf" srcId="{83DB31BC-5447-48C5-91F7-DA438A588E43}" destId="{44874E37-012E-4DFF-8C1E-E7368F464F09}" srcOrd="1" destOrd="0" presId="urn:microsoft.com/office/officeart/2005/8/layout/process5"/>
    <dgm:cxn modelId="{97E5569D-ED2A-4E38-B394-90275D3C7C71}" type="presOf" srcId="{6AD5A399-BF92-4628-89BD-E77DD614C17D}" destId="{A0279F10-43FB-425F-A332-00897BABB8B6}" srcOrd="0" destOrd="0" presId="urn:microsoft.com/office/officeart/2005/8/layout/process5"/>
    <dgm:cxn modelId="{3193CE9E-841E-4121-A733-D14B53527006}" type="presOf" srcId="{F313B02E-A887-42FB-B73E-730847F6A9B5}" destId="{1F8655E4-E186-4BE2-8587-B555671D8D5D}" srcOrd="1" destOrd="0" presId="urn:microsoft.com/office/officeart/2005/8/layout/process5"/>
    <dgm:cxn modelId="{1FBA68A2-DFAC-4A15-9A35-8D1F161AEA54}" type="presOf" srcId="{83DB31BC-5447-48C5-91F7-DA438A588E43}" destId="{AAF3210C-EF97-4E38-9BE6-A0FA06B476AD}" srcOrd="0" destOrd="0" presId="urn:microsoft.com/office/officeart/2005/8/layout/process5"/>
    <dgm:cxn modelId="{E3ED88A8-1905-47E2-8161-57263FC73C3F}" srcId="{436123C8-F2DD-44EE-AEC0-610C89912539}" destId="{17F33233-7E1C-4885-898A-09A9F51BF940}" srcOrd="6" destOrd="0" parTransId="{1BCEB613-7AF1-453A-8DF9-DA5822743594}" sibTransId="{68B7429C-CC0B-4FBC-AA9C-5EC510CA6CB5}"/>
    <dgm:cxn modelId="{527E8BAA-12AA-4A1F-B6B8-77AC130A7129}" type="presOf" srcId="{58AE6888-6852-4C28-A01A-716EE4EDD461}" destId="{F4550F09-DD87-47E5-88FE-BFCB02F10762}" srcOrd="0" destOrd="0" presId="urn:microsoft.com/office/officeart/2005/8/layout/process5"/>
    <dgm:cxn modelId="{F55D33AB-E53A-44B5-9259-8944D94A747B}" srcId="{436123C8-F2DD-44EE-AEC0-610C89912539}" destId="{6AD5A399-BF92-4628-89BD-E77DD614C17D}" srcOrd="3" destOrd="0" parTransId="{DCF25470-57F8-4030-9FA6-A99DBEAE6586}" sibTransId="{83DB31BC-5447-48C5-91F7-DA438A588E43}"/>
    <dgm:cxn modelId="{F76DF8AC-CA7E-4946-8105-5C77FC871881}" srcId="{436123C8-F2DD-44EE-AEC0-610C89912539}" destId="{89040B98-3C82-4F1E-98FE-675DDF5DA35A}" srcOrd="4" destOrd="0" parTransId="{DA438DEB-E9BD-434B-864A-B08655C63DE0}" sibTransId="{312E5512-64A4-42E3-B953-74E800C467D4}"/>
    <dgm:cxn modelId="{76BE1FAE-59E1-420B-BA33-7EC7A229F502}" type="presOf" srcId="{F313B02E-A887-42FB-B73E-730847F6A9B5}" destId="{8778D360-EB28-41E9-9695-D608296C9885}" srcOrd="0" destOrd="0" presId="urn:microsoft.com/office/officeart/2005/8/layout/process5"/>
    <dgm:cxn modelId="{1D4A67B0-2D2A-45E2-991D-E40FCF3A8327}" type="presOf" srcId="{1C508338-8220-4F63-8E02-BEC5D9D7231A}" destId="{A1D0C9B8-3082-46AC-AC52-D3900FA63CDE}" srcOrd="0" destOrd="0" presId="urn:microsoft.com/office/officeart/2005/8/layout/process5"/>
    <dgm:cxn modelId="{142294B3-4D04-47C8-A089-6BFFC77557D4}" type="presOf" srcId="{312E5512-64A4-42E3-B953-74E800C467D4}" destId="{255247D8-2D1D-4862-A37A-190FD1D90AC1}" srcOrd="0" destOrd="0" presId="urn:microsoft.com/office/officeart/2005/8/layout/process5"/>
    <dgm:cxn modelId="{9B3C19CA-ED34-4A5D-B279-26834660E88B}" type="presOf" srcId="{C8C79653-AAEE-405B-AC8B-72CA4D33AA79}" destId="{A263ABC6-5F54-422E-996F-48273A3EA9E4}" srcOrd="0" destOrd="0" presId="urn:microsoft.com/office/officeart/2005/8/layout/process5"/>
    <dgm:cxn modelId="{A99FEBE2-D6E4-41A4-88FC-FB33F021B846}" type="presOf" srcId="{436123C8-F2DD-44EE-AEC0-610C89912539}" destId="{076A7038-18E7-4B8B-9A1C-6DFD5F414E45}" srcOrd="0" destOrd="0" presId="urn:microsoft.com/office/officeart/2005/8/layout/process5"/>
    <dgm:cxn modelId="{A7CDE9ED-3679-49EA-BDB0-8C9850905DA8}" type="presOf" srcId="{35F95E06-D6AE-46F8-87B0-3BEEBB740BE4}" destId="{B5C6C4D9-097A-4EF4-9529-EB723FD26A78}" srcOrd="0" destOrd="0" presId="urn:microsoft.com/office/officeart/2005/8/layout/process5"/>
    <dgm:cxn modelId="{FCCA21F7-043A-4B2E-9EB6-96C9B6A1906D}" type="presOf" srcId="{312E5512-64A4-42E3-B953-74E800C467D4}" destId="{EC315627-8C90-4F05-A72A-C21E555F2396}" srcOrd="1" destOrd="0" presId="urn:microsoft.com/office/officeart/2005/8/layout/process5"/>
    <dgm:cxn modelId="{4DBB40FF-144A-4B1A-9669-AB96E47CF47E}" type="presOf" srcId="{9216B2C8-BF77-4170-9B3A-982FDDFECE78}" destId="{E0DD2779-0BD4-459C-B14C-96FF314A864D}" srcOrd="0" destOrd="0" presId="urn:microsoft.com/office/officeart/2005/8/layout/process5"/>
    <dgm:cxn modelId="{58276DF5-E737-43EC-BD93-3ECDDDEC3C6D}" type="presParOf" srcId="{076A7038-18E7-4B8B-9A1C-6DFD5F414E45}" destId="{A1D0C9B8-3082-46AC-AC52-D3900FA63CDE}" srcOrd="0" destOrd="0" presId="urn:microsoft.com/office/officeart/2005/8/layout/process5"/>
    <dgm:cxn modelId="{DB40BE4E-C3DE-4F6C-9F44-7EAFE071EC02}" type="presParOf" srcId="{076A7038-18E7-4B8B-9A1C-6DFD5F414E45}" destId="{A263ABC6-5F54-422E-996F-48273A3EA9E4}" srcOrd="1" destOrd="0" presId="urn:microsoft.com/office/officeart/2005/8/layout/process5"/>
    <dgm:cxn modelId="{88D4F369-54D2-417A-B89F-B2CBE5368092}" type="presParOf" srcId="{A263ABC6-5F54-422E-996F-48273A3EA9E4}" destId="{03F439B9-EA09-4706-A7AE-9345E40A26B6}" srcOrd="0" destOrd="0" presId="urn:microsoft.com/office/officeart/2005/8/layout/process5"/>
    <dgm:cxn modelId="{23919598-E9BA-464A-AE3E-1BA4D7800992}" type="presParOf" srcId="{076A7038-18E7-4B8B-9A1C-6DFD5F414E45}" destId="{88C2CB5E-9975-4065-B14E-EF28C0D7FCBF}" srcOrd="2" destOrd="0" presId="urn:microsoft.com/office/officeart/2005/8/layout/process5"/>
    <dgm:cxn modelId="{F24DD8A4-2D34-402B-AA98-F0780A866A4D}" type="presParOf" srcId="{076A7038-18E7-4B8B-9A1C-6DFD5F414E45}" destId="{8778D360-EB28-41E9-9695-D608296C9885}" srcOrd="3" destOrd="0" presId="urn:microsoft.com/office/officeart/2005/8/layout/process5"/>
    <dgm:cxn modelId="{3C29A7B5-0E4B-4A22-BE3B-20CABC7A41FB}" type="presParOf" srcId="{8778D360-EB28-41E9-9695-D608296C9885}" destId="{1F8655E4-E186-4BE2-8587-B555671D8D5D}" srcOrd="0" destOrd="0" presId="urn:microsoft.com/office/officeart/2005/8/layout/process5"/>
    <dgm:cxn modelId="{FB6373B3-F5DD-4077-9DCC-B926B3DA4360}" type="presParOf" srcId="{076A7038-18E7-4B8B-9A1C-6DFD5F414E45}" destId="{F4550F09-DD87-47E5-88FE-BFCB02F10762}" srcOrd="4" destOrd="0" presId="urn:microsoft.com/office/officeart/2005/8/layout/process5"/>
    <dgm:cxn modelId="{84EC99AC-8151-4876-AC32-5DA289E12407}" type="presParOf" srcId="{076A7038-18E7-4B8B-9A1C-6DFD5F414E45}" destId="{3F242674-4F96-4735-9C4F-24DE9FB4A7B2}" srcOrd="5" destOrd="0" presId="urn:microsoft.com/office/officeart/2005/8/layout/process5"/>
    <dgm:cxn modelId="{08583D5E-2BC9-4C53-958A-15FD406326A0}" type="presParOf" srcId="{3F242674-4F96-4735-9C4F-24DE9FB4A7B2}" destId="{59309203-0B06-4B70-8A32-F8179DFCF0CF}" srcOrd="0" destOrd="0" presId="urn:microsoft.com/office/officeart/2005/8/layout/process5"/>
    <dgm:cxn modelId="{37535571-B637-4DDA-883C-A5EB60366CE4}" type="presParOf" srcId="{076A7038-18E7-4B8B-9A1C-6DFD5F414E45}" destId="{A0279F10-43FB-425F-A332-00897BABB8B6}" srcOrd="6" destOrd="0" presId="urn:microsoft.com/office/officeart/2005/8/layout/process5"/>
    <dgm:cxn modelId="{498483FF-F8EB-43A6-AEE9-937BD5162265}" type="presParOf" srcId="{076A7038-18E7-4B8B-9A1C-6DFD5F414E45}" destId="{AAF3210C-EF97-4E38-9BE6-A0FA06B476AD}" srcOrd="7" destOrd="0" presId="urn:microsoft.com/office/officeart/2005/8/layout/process5"/>
    <dgm:cxn modelId="{386BA472-7A5E-4E31-9F8D-90E4E3A0FDAF}" type="presParOf" srcId="{AAF3210C-EF97-4E38-9BE6-A0FA06B476AD}" destId="{44874E37-012E-4DFF-8C1E-E7368F464F09}" srcOrd="0" destOrd="0" presId="urn:microsoft.com/office/officeart/2005/8/layout/process5"/>
    <dgm:cxn modelId="{E1BA07F0-20CA-4D4F-9B8C-62F4BC9228E7}" type="presParOf" srcId="{076A7038-18E7-4B8B-9A1C-6DFD5F414E45}" destId="{67F5FAA8-536B-463E-B39F-ED2A181D3360}" srcOrd="8" destOrd="0" presId="urn:microsoft.com/office/officeart/2005/8/layout/process5"/>
    <dgm:cxn modelId="{D137504E-F43A-4C8B-B25E-FE8891C273FB}" type="presParOf" srcId="{076A7038-18E7-4B8B-9A1C-6DFD5F414E45}" destId="{255247D8-2D1D-4862-A37A-190FD1D90AC1}" srcOrd="9" destOrd="0" presId="urn:microsoft.com/office/officeart/2005/8/layout/process5"/>
    <dgm:cxn modelId="{96754E36-88CD-4938-AFA8-F7A16B5DE659}" type="presParOf" srcId="{255247D8-2D1D-4862-A37A-190FD1D90AC1}" destId="{EC315627-8C90-4F05-A72A-C21E555F2396}" srcOrd="0" destOrd="0" presId="urn:microsoft.com/office/officeart/2005/8/layout/process5"/>
    <dgm:cxn modelId="{05F78AC5-559C-4A62-89FB-99E9BEE73A22}" type="presParOf" srcId="{076A7038-18E7-4B8B-9A1C-6DFD5F414E45}" destId="{B5C6C4D9-097A-4EF4-9529-EB723FD26A78}" srcOrd="10" destOrd="0" presId="urn:microsoft.com/office/officeart/2005/8/layout/process5"/>
    <dgm:cxn modelId="{CAE1F554-2297-4AAF-8531-0BC6553BFEF4}" type="presParOf" srcId="{076A7038-18E7-4B8B-9A1C-6DFD5F414E45}" destId="{E0DD2779-0BD4-459C-B14C-96FF314A864D}" srcOrd="11" destOrd="0" presId="urn:microsoft.com/office/officeart/2005/8/layout/process5"/>
    <dgm:cxn modelId="{421B2831-2CD3-4B0C-AE6F-79CDAF86D482}" type="presParOf" srcId="{E0DD2779-0BD4-459C-B14C-96FF314A864D}" destId="{D022C207-633F-48FD-A0B5-0F56BEFCEDCD}" srcOrd="0" destOrd="0" presId="urn:microsoft.com/office/officeart/2005/8/layout/process5"/>
    <dgm:cxn modelId="{C36F4388-812F-4475-A0AA-AD3FE7E582EE}" type="presParOf" srcId="{076A7038-18E7-4B8B-9A1C-6DFD5F414E45}" destId="{505A367A-9B10-4F97-B11D-EB7B424709A2}" srcOrd="12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D0C9B8-3082-46AC-AC52-D3900FA63CDE}">
      <dsp:nvSpPr>
        <dsp:cNvPr id="0" name=""/>
        <dsp:cNvSpPr/>
      </dsp:nvSpPr>
      <dsp:spPr>
        <a:xfrm>
          <a:off x="0" y="193457"/>
          <a:ext cx="5354980" cy="35255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1200" b="1" kern="1200" dirty="0"/>
            <a:t>Q1</a:t>
          </a:r>
          <a:r>
            <a:rPr kumimoji="1" lang="ja-JP" altLang="en-US" sz="1200" b="1" kern="1200" dirty="0"/>
            <a:t>：供給地点群（団地）の新規追加ですか？</a:t>
          </a:r>
          <a:r>
            <a:rPr kumimoji="1" lang="ja-JP" altLang="en-US" sz="1200" b="0" kern="1200" dirty="0"/>
            <a:t>（他社からの譲受も含む）</a:t>
          </a:r>
        </a:p>
      </dsp:txBody>
      <dsp:txXfrm>
        <a:off x="10326" y="203783"/>
        <a:ext cx="5334328" cy="331902"/>
      </dsp:txXfrm>
    </dsp:sp>
    <dsp:sp modelId="{A263ABC6-5F54-422E-996F-48273A3EA9E4}">
      <dsp:nvSpPr>
        <dsp:cNvPr id="0" name=""/>
        <dsp:cNvSpPr/>
      </dsp:nvSpPr>
      <dsp:spPr>
        <a:xfrm rot="5397255">
          <a:off x="2552309" y="626602"/>
          <a:ext cx="251009" cy="2982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200" kern="1200"/>
        </a:p>
      </dsp:txBody>
      <dsp:txXfrm rot="-5400000">
        <a:off x="2588319" y="650205"/>
        <a:ext cx="178928" cy="175706"/>
      </dsp:txXfrm>
    </dsp:sp>
    <dsp:sp modelId="{88C2CB5E-9975-4065-B14E-EF28C0D7FCBF}">
      <dsp:nvSpPr>
        <dsp:cNvPr id="0" name=""/>
        <dsp:cNvSpPr/>
      </dsp:nvSpPr>
      <dsp:spPr>
        <a:xfrm>
          <a:off x="800" y="1019614"/>
          <a:ext cx="5354980" cy="7051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1200" b="1" kern="1200" dirty="0"/>
            <a:t>Q2</a:t>
          </a:r>
          <a:r>
            <a:rPr kumimoji="1" lang="ja-JP" altLang="en-US" sz="1200" b="1" kern="1200" dirty="0"/>
            <a:t>：</a:t>
          </a:r>
          <a:r>
            <a:rPr lang="ja-JP" altLang="en-US" sz="1200" b="1" i="0" kern="1200" dirty="0"/>
            <a:t>変更内容は、事業者情報や連絡先ですか？</a:t>
          </a:r>
          <a:r>
            <a:rPr lang="ja-JP" altLang="en-US" sz="1200" b="0" i="0" kern="1200" dirty="0"/>
            <a:t>（社名、代表者（役職名及び氏名）、所在地、営業所、電話番号、メールアドレス等）</a:t>
          </a:r>
          <a:endParaRPr kumimoji="1" lang="ja-JP" altLang="en-US" sz="1200" kern="1200" dirty="0"/>
        </a:p>
      </dsp:txBody>
      <dsp:txXfrm>
        <a:off x="21452" y="1040266"/>
        <a:ext cx="5313676" cy="663811"/>
      </dsp:txXfrm>
    </dsp:sp>
    <dsp:sp modelId="{8778D360-EB28-41E9-9695-D608296C9885}">
      <dsp:nvSpPr>
        <dsp:cNvPr id="0" name=""/>
        <dsp:cNvSpPr/>
      </dsp:nvSpPr>
      <dsp:spPr>
        <a:xfrm rot="5400000">
          <a:off x="2547476" y="1815038"/>
          <a:ext cx="261628" cy="2982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200" kern="1200"/>
        </a:p>
      </dsp:txBody>
      <dsp:txXfrm rot="-5400000">
        <a:off x="2588826" y="1833331"/>
        <a:ext cx="178928" cy="183140"/>
      </dsp:txXfrm>
    </dsp:sp>
    <dsp:sp modelId="{F4550F09-DD87-47E5-88FE-BFCB02F10762}">
      <dsp:nvSpPr>
        <dsp:cNvPr id="0" name=""/>
        <dsp:cNvSpPr/>
      </dsp:nvSpPr>
      <dsp:spPr>
        <a:xfrm>
          <a:off x="800" y="2218369"/>
          <a:ext cx="5354980" cy="7051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ja-JP" sz="1200" b="1" i="0" kern="1200" dirty="0"/>
            <a:t>Q3</a:t>
          </a:r>
          <a:r>
            <a:rPr lang="ja-JP" altLang="en-US" sz="1200" b="1" i="0" kern="1200" dirty="0"/>
            <a:t>：特定ガス発生設備の同能力での入れ替えや導管（本支管）の変更ですか？</a:t>
          </a:r>
          <a:r>
            <a:rPr lang="ja-JP" altLang="en-US" sz="1200" b="0" i="0" kern="1200" dirty="0"/>
            <a:t>（貯槽、シリンダー、バルク容器、本支管の内径や圧力等）</a:t>
          </a:r>
          <a:endParaRPr lang="ja-JP" altLang="en-US" sz="1200" kern="1200" dirty="0"/>
        </a:p>
      </dsp:txBody>
      <dsp:txXfrm>
        <a:off x="21452" y="2239021"/>
        <a:ext cx="5313676" cy="663811"/>
      </dsp:txXfrm>
    </dsp:sp>
    <dsp:sp modelId="{3F242674-4F96-4735-9C4F-24DE9FB4A7B2}">
      <dsp:nvSpPr>
        <dsp:cNvPr id="0" name=""/>
        <dsp:cNvSpPr/>
      </dsp:nvSpPr>
      <dsp:spPr>
        <a:xfrm rot="5400000">
          <a:off x="2566146" y="2979623"/>
          <a:ext cx="224288" cy="2982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200" kern="1200"/>
        </a:p>
      </dsp:txBody>
      <dsp:txXfrm rot="-5400000">
        <a:off x="2588826" y="3016586"/>
        <a:ext cx="178928" cy="157002"/>
      </dsp:txXfrm>
    </dsp:sp>
    <dsp:sp modelId="{A0279F10-43FB-425F-A332-00897BABB8B6}">
      <dsp:nvSpPr>
        <dsp:cNvPr id="0" name=""/>
        <dsp:cNvSpPr/>
      </dsp:nvSpPr>
      <dsp:spPr>
        <a:xfrm>
          <a:off x="800" y="3346670"/>
          <a:ext cx="5354980" cy="7051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ja-JP" sz="1200" b="1" kern="1200" dirty="0"/>
            <a:t>Q4</a:t>
          </a:r>
          <a:r>
            <a:rPr lang="ja-JP" altLang="en-US" sz="1200" b="1" kern="1200" dirty="0"/>
            <a:t>：供給地点群（団地）名称や住所表記の変更ですか</a:t>
          </a:r>
          <a:r>
            <a:rPr lang="ja-JP" altLang="en-US" sz="1200" kern="1200" dirty="0"/>
            <a:t>？</a:t>
          </a:r>
          <a:br>
            <a:rPr lang="en-US" altLang="ja-JP" sz="1200" kern="1200" dirty="0"/>
          </a:br>
          <a:r>
            <a:rPr lang="ja-JP" altLang="en-US" sz="1200" kern="1200" dirty="0"/>
            <a:t>（地点数の増減が伴わない場合）</a:t>
          </a:r>
        </a:p>
      </dsp:txBody>
      <dsp:txXfrm>
        <a:off x="21452" y="3367322"/>
        <a:ext cx="5313676" cy="663811"/>
      </dsp:txXfrm>
    </dsp:sp>
    <dsp:sp modelId="{AAF3210C-EF97-4E38-9BE6-A0FA06B476AD}">
      <dsp:nvSpPr>
        <dsp:cNvPr id="0" name=""/>
        <dsp:cNvSpPr/>
      </dsp:nvSpPr>
      <dsp:spPr>
        <a:xfrm rot="5400000">
          <a:off x="2566144" y="4107927"/>
          <a:ext cx="224292" cy="2982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200" kern="1200"/>
        </a:p>
      </dsp:txBody>
      <dsp:txXfrm rot="-5400000">
        <a:off x="2588826" y="4144888"/>
        <a:ext cx="178928" cy="157004"/>
      </dsp:txXfrm>
    </dsp:sp>
    <dsp:sp modelId="{67F5FAA8-536B-463E-B39F-ED2A181D3360}">
      <dsp:nvSpPr>
        <dsp:cNvPr id="0" name=""/>
        <dsp:cNvSpPr/>
      </dsp:nvSpPr>
      <dsp:spPr>
        <a:xfrm>
          <a:off x="800" y="4474979"/>
          <a:ext cx="5354980" cy="35255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ja-JP" sz="1200" b="1" i="0" kern="1200" dirty="0"/>
            <a:t>Q5</a:t>
          </a:r>
          <a:r>
            <a:rPr lang="ja-JP" altLang="en-US" sz="1200" b="1" i="0" kern="1200" dirty="0"/>
            <a:t>：供給地点（供給先）の増加ですか？</a:t>
          </a:r>
          <a:endParaRPr lang="ja-JP" altLang="en-US" sz="1200" b="1" kern="1200" dirty="0"/>
        </a:p>
      </dsp:txBody>
      <dsp:txXfrm>
        <a:off x="11126" y="4485305"/>
        <a:ext cx="5334328" cy="331902"/>
      </dsp:txXfrm>
    </dsp:sp>
    <dsp:sp modelId="{255247D8-2D1D-4862-A37A-190FD1D90AC1}">
      <dsp:nvSpPr>
        <dsp:cNvPr id="0" name=""/>
        <dsp:cNvSpPr/>
      </dsp:nvSpPr>
      <dsp:spPr>
        <a:xfrm rot="5400000">
          <a:off x="2584841" y="4849456"/>
          <a:ext cx="186898" cy="2982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200" kern="1200"/>
        </a:p>
      </dsp:txBody>
      <dsp:txXfrm rot="-5400000">
        <a:off x="2588827" y="4905114"/>
        <a:ext cx="178928" cy="130829"/>
      </dsp:txXfrm>
    </dsp:sp>
    <dsp:sp modelId="{B5C6C4D9-097A-4EF4-9529-EB723FD26A78}">
      <dsp:nvSpPr>
        <dsp:cNvPr id="0" name=""/>
        <dsp:cNvSpPr/>
      </dsp:nvSpPr>
      <dsp:spPr>
        <a:xfrm>
          <a:off x="800" y="5180172"/>
          <a:ext cx="5354980" cy="35255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1200" b="1" kern="1200" dirty="0"/>
            <a:t>Q6</a:t>
          </a:r>
          <a:r>
            <a:rPr kumimoji="1" lang="ja-JP" altLang="en-US" sz="1200" b="1" kern="1200" dirty="0"/>
            <a:t>：</a:t>
          </a:r>
          <a:r>
            <a:rPr lang="ja-JP" altLang="en-US" sz="1200" b="1" i="0" kern="1200" dirty="0"/>
            <a:t>供給地点（供給先）</a:t>
          </a:r>
          <a:r>
            <a:rPr kumimoji="1" lang="ja-JP" altLang="en-US" sz="1200" b="1" kern="1200" dirty="0"/>
            <a:t>の減少ですか？</a:t>
          </a:r>
        </a:p>
      </dsp:txBody>
      <dsp:txXfrm>
        <a:off x="11126" y="5190498"/>
        <a:ext cx="5334328" cy="331902"/>
      </dsp:txXfrm>
    </dsp:sp>
    <dsp:sp modelId="{E0DD2779-0BD4-459C-B14C-96FF314A864D}">
      <dsp:nvSpPr>
        <dsp:cNvPr id="0" name=""/>
        <dsp:cNvSpPr/>
      </dsp:nvSpPr>
      <dsp:spPr>
        <a:xfrm rot="5400000">
          <a:off x="2596661" y="5541795"/>
          <a:ext cx="155165" cy="2982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700" kern="1200" dirty="0"/>
        </a:p>
      </dsp:txBody>
      <dsp:txXfrm rot="-5400000">
        <a:off x="2584780" y="5613320"/>
        <a:ext cx="178928" cy="108616"/>
      </dsp:txXfrm>
    </dsp:sp>
    <dsp:sp modelId="{505A367A-9B10-4F97-B11D-EB7B424709A2}">
      <dsp:nvSpPr>
        <dsp:cNvPr id="0" name=""/>
        <dsp:cNvSpPr/>
      </dsp:nvSpPr>
      <dsp:spPr>
        <a:xfrm>
          <a:off x="6073" y="5847739"/>
          <a:ext cx="5466534" cy="3466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200" b="1" kern="1200" dirty="0"/>
            <a:t>それ以外のケースについては個別にご相談ください</a:t>
          </a:r>
        </a:p>
      </dsp:txBody>
      <dsp:txXfrm>
        <a:off x="16226" y="5857892"/>
        <a:ext cx="5446228" cy="3263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kumimoji="1" lang="ja-JP" altLang="en-US" sz="1400">
                <a:latin typeface="メイリオ" panose="020B0604030504040204" pitchFamily="50" charset="-128"/>
                <a:ea typeface="メイリオ" panose="020B0604030504040204" pitchFamily="50" charset="-128"/>
              </a:rPr>
              <a:t>機密性○</a:t>
            </a: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0C1D9C-4153-45A3-ABA8-5AC906D32479}" type="slidenum">
              <a:rPr kumimoji="1" lang="ja-JP" altLang="en-US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‹#›</a:t>
            </a:fld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5610879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extLst>
    <p:ext uri="{56416CCD-93CA-4268-BC5B-53C4BB910035}">
      <p15:sldGuideLst xmlns:p15="http://schemas.microsoft.com/office/powerpoint/2012/main">
        <p15:guide id="1" orient="horz" pos="3107" userDrawn="1">
          <p15:clr>
            <a:srgbClr val="F26B43"/>
          </p15:clr>
        </p15:guide>
        <p15:guide id="2" pos="2121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400" b="0" i="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/>
              <a:t>機密性○</a:t>
            </a:r>
            <a:endParaRPr lang="en-US" altLang="ja-JP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fld id="{FD35E722-DCEB-4B9B-850A-0990A504E4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6926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b="0" i="0" kern="1200">
        <a:solidFill>
          <a:schemeClr val="tx1"/>
        </a:solidFill>
        <a:latin typeface="メイリオ" panose="020B0604030504040204" pitchFamily="50" charset="-128"/>
        <a:ea typeface="メイリオ" panose="020B0604030504040204" pitchFamily="50" charset="-128"/>
        <a:cs typeface="+mn-cs"/>
      </a:defRPr>
    </a:lvl1pPr>
    <a:lvl2pPr marL="457200" algn="l" defTabSz="914400" rtl="0" eaLnBrk="1" latinLnBrk="0" hangingPunct="1">
      <a:defRPr kumimoji="1" sz="1200" b="0" i="0" kern="1200">
        <a:solidFill>
          <a:schemeClr val="tx1"/>
        </a:solidFill>
        <a:latin typeface="メイリオ" panose="020B0604030504040204" pitchFamily="50" charset="-128"/>
        <a:ea typeface="メイリオ" panose="020B0604030504040204" pitchFamily="50" charset="-128"/>
        <a:cs typeface="+mn-cs"/>
      </a:defRPr>
    </a:lvl2pPr>
    <a:lvl3pPr marL="914400" algn="l" defTabSz="914400" rtl="0" eaLnBrk="1" latinLnBrk="0" hangingPunct="1">
      <a:defRPr kumimoji="1" sz="1200" b="0" i="0" kern="1200">
        <a:solidFill>
          <a:schemeClr val="tx1"/>
        </a:solidFill>
        <a:latin typeface="メイリオ" panose="020B0604030504040204" pitchFamily="50" charset="-128"/>
        <a:ea typeface="メイリオ" panose="020B0604030504040204" pitchFamily="50" charset="-128"/>
        <a:cs typeface="+mn-cs"/>
      </a:defRPr>
    </a:lvl3pPr>
    <a:lvl4pPr marL="1371600" algn="l" defTabSz="914400" rtl="0" eaLnBrk="1" latinLnBrk="0" hangingPunct="1">
      <a:defRPr kumimoji="1" sz="1200" b="0" i="0" kern="1200">
        <a:solidFill>
          <a:schemeClr val="tx1"/>
        </a:solidFill>
        <a:latin typeface="メイリオ" panose="020B0604030504040204" pitchFamily="50" charset="-128"/>
        <a:ea typeface="メイリオ" panose="020B0604030504040204" pitchFamily="50" charset="-128"/>
        <a:cs typeface="+mn-cs"/>
      </a:defRPr>
    </a:lvl4pPr>
    <a:lvl5pPr marL="1828800" algn="l" defTabSz="914400" rtl="0" eaLnBrk="1" latinLnBrk="0" hangingPunct="1">
      <a:defRPr kumimoji="1" sz="1200" b="0" i="0" kern="1200">
        <a:solidFill>
          <a:schemeClr val="tx1"/>
        </a:solidFill>
        <a:latin typeface="メイリオ" panose="020B0604030504040204" pitchFamily="50" charset="-128"/>
        <a:ea typeface="メイリオ" panose="020B0604030504040204" pitchFamily="50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アイコン&#10;&#10;低い精度で自動的に生成された説明">
            <a:extLst>
              <a:ext uri="{FF2B5EF4-FFF2-40B4-BE49-F238E27FC236}">
                <a16:creationId xmlns:a16="http://schemas.microsoft.com/office/drawing/2014/main" id="{FC794AD5-6155-63B8-738F-1B694503F74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1151"/>
          <a:stretch/>
        </p:blipFill>
        <p:spPr>
          <a:xfrm>
            <a:off x="1413164" y="0"/>
            <a:ext cx="10787026" cy="1978429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443076" y="3082756"/>
            <a:ext cx="11305846" cy="935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108000" rIns="0" bIns="72000">
            <a:spAutoFit/>
          </a:bodyPr>
          <a:lstStyle>
            <a:lvl1pPr algn="ctr">
              <a:lnSpc>
                <a:spcPct val="130000"/>
              </a:lnSpc>
              <a:defRPr lang="ja-JP" altLang="en-US" sz="4000" b="1" i="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lvl="0"/>
            <a:r>
              <a:rPr kumimoji="1" lang="ja-JP" altLang="en-US" dirty="0"/>
              <a:t>スライドタイトル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56094" y="5024337"/>
            <a:ext cx="11305845" cy="49244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30000"/>
              </a:lnSpc>
              <a:buNone/>
              <a:defRPr lang="ja-JP" altLang="en-US" sz="1600" b="0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4pPr>
              <a:defRPr>
                <a:latin typeface="+mj-ea"/>
                <a:ea typeface="+mj-ea"/>
              </a:defRPr>
            </a:lvl4pPr>
            <a:lvl5pPr>
              <a:defRPr>
                <a:latin typeface="+mj-ea"/>
                <a:ea typeface="+mj-ea"/>
              </a:defRPr>
            </a:lvl5pPr>
            <a:lvl6pPr>
              <a:defRPr sz="1600">
                <a:latin typeface="+mj-ea"/>
                <a:ea typeface="+mj-ea"/>
              </a:defRPr>
            </a:lvl6pPr>
            <a:lvl7pPr>
              <a:defRPr sz="1600">
                <a:latin typeface="+mn-ea"/>
                <a:ea typeface="+mn-ea"/>
              </a:defRPr>
            </a:lvl7pPr>
            <a:lvl8pPr>
              <a:defRPr sz="1600">
                <a:latin typeface="+mj-ea"/>
                <a:ea typeface="+mj-ea"/>
              </a:defRPr>
            </a:lvl8pPr>
            <a:lvl9pPr>
              <a:defRPr sz="1600">
                <a:latin typeface="+mn-ea"/>
                <a:ea typeface="+mn-ea"/>
              </a:defRPr>
            </a:lvl9pPr>
          </a:lstStyle>
          <a:p>
            <a:pPr marL="0" marR="0" lvl="0" indent="0" algn="ctr" defTabSz="91442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1" lang="en-US" altLang="ja-JP" dirty="0"/>
              <a:t>20XX</a:t>
            </a:r>
            <a:r>
              <a:rPr kumimoji="1" lang="ja-JP" altLang="en-US" dirty="0"/>
              <a:t>年</a:t>
            </a:r>
            <a:r>
              <a:rPr kumimoji="1" lang="en-US" altLang="ja-JP" dirty="0"/>
              <a:t>XX</a:t>
            </a:r>
            <a:r>
              <a:rPr kumimoji="1" lang="ja-JP" altLang="en-US" dirty="0"/>
              <a:t>月</a:t>
            </a:r>
            <a:r>
              <a:rPr kumimoji="1" lang="en-US" altLang="ja-JP" dirty="0"/>
              <a:t>XX</a:t>
            </a:r>
            <a:r>
              <a:rPr kumimoji="1" lang="ja-JP" altLang="en-US" dirty="0"/>
              <a:t>日</a:t>
            </a:r>
            <a:br>
              <a:rPr kumimoji="1" lang="en-US" altLang="ja-JP" dirty="0"/>
            </a:br>
            <a:r>
              <a:rPr lang="en-US" altLang="zh-TW" dirty="0"/>
              <a:t>XXXX</a:t>
            </a:r>
            <a:r>
              <a:rPr lang="zh-TW" altLang="en-US" dirty="0"/>
              <a:t>部局 </a:t>
            </a:r>
            <a:r>
              <a:rPr lang="en-US" altLang="zh-TW" dirty="0"/>
              <a:t>XXXX</a:t>
            </a:r>
            <a:r>
              <a:rPr lang="zh-TW" altLang="en-US" dirty="0"/>
              <a:t>課</a:t>
            </a: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612D356F-4C2F-28EC-F402-2C41058E844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561" y="174348"/>
            <a:ext cx="1995378" cy="792480"/>
          </a:xfrm>
          <a:prstGeom prst="rect">
            <a:avLst/>
          </a:prstGeom>
        </p:spPr>
      </p:pic>
      <p:pic>
        <p:nvPicPr>
          <p:cNvPr id="4" name="図 3" descr="アイコン&#10;&#10;低い精度で自動的に生成された説明">
            <a:extLst>
              <a:ext uri="{FF2B5EF4-FFF2-40B4-BE49-F238E27FC236}">
                <a16:creationId xmlns:a16="http://schemas.microsoft.com/office/drawing/2014/main" id="{16991417-B160-3E3B-5F4C-35DA0F1759B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566"/>
          <a:stretch/>
        </p:blipFill>
        <p:spPr>
          <a:xfrm>
            <a:off x="-8190" y="4164576"/>
            <a:ext cx="10507165" cy="2704407"/>
          </a:xfrm>
          <a:prstGeom prst="rect">
            <a:avLst/>
          </a:prstGeom>
        </p:spPr>
      </p:pic>
      <p:sp>
        <p:nvSpPr>
          <p:cNvPr id="6" name="スライド番号プレースホルダー 4">
            <a:extLst>
              <a:ext uri="{FF2B5EF4-FFF2-40B4-BE49-F238E27FC236}">
                <a16:creationId xmlns:a16="http://schemas.microsoft.com/office/drawing/2014/main" id="{BBCC16C2-9372-B05B-2EBA-2F71B019D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69169" y="6433200"/>
            <a:ext cx="522831" cy="424800"/>
          </a:xfrm>
          <a:prstGeom prst="rect">
            <a:avLst/>
          </a:prstGeom>
          <a:noFill/>
        </p:spPr>
        <p:txBody>
          <a:bodyPr lIns="0" tIns="0" rIns="144000" bIns="144000"/>
          <a:lstStyle>
            <a:lvl1pPr algn="r">
              <a:defRPr sz="1400" b="0" i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D9550142-B990-490A-A107-ED7302A7FD52}" type="slidenum">
              <a:rPr lang="en-US" altLang="ja-JP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217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2_Inde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スライド番号プレースホルダー 4">
            <a:extLst>
              <a:ext uri="{FF2B5EF4-FFF2-40B4-BE49-F238E27FC236}">
                <a16:creationId xmlns:a16="http://schemas.microsoft.com/office/drawing/2014/main" id="{7F8B39E5-E5C4-1549-647B-B2CE8575C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69169" y="6433200"/>
            <a:ext cx="522831" cy="424800"/>
          </a:xfrm>
          <a:prstGeom prst="rect">
            <a:avLst/>
          </a:prstGeom>
          <a:noFill/>
        </p:spPr>
        <p:txBody>
          <a:bodyPr lIns="0" tIns="0" rIns="144000" bIns="144000"/>
          <a:lstStyle>
            <a:lvl1pPr algn="r">
              <a:defRPr sz="1400" b="0" i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D9550142-B990-490A-A107-ED7302A7FD52}" type="slidenum">
              <a:rPr lang="en-US" altLang="ja-JP" smtClean="0"/>
              <a:pPr/>
              <a:t>‹#›</a:t>
            </a:fld>
            <a:endParaRPr lang="en-US"/>
          </a:p>
        </p:txBody>
      </p:sp>
      <p:sp>
        <p:nvSpPr>
          <p:cNvPr id="50" name="タイトル 1">
            <a:extLst>
              <a:ext uri="{FF2B5EF4-FFF2-40B4-BE49-F238E27FC236}">
                <a16:creationId xmlns:a16="http://schemas.microsoft.com/office/drawing/2014/main" id="{CA219888-D0B6-F250-7902-1434DE0CF4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3073" y="366716"/>
            <a:ext cx="11305846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>
              <a:defRPr lang="ja-JP" altLang="en-US" sz="3200" b="1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dirty="0"/>
              <a:t>目次</a:t>
            </a:r>
          </a:p>
        </p:txBody>
      </p:sp>
      <p:sp>
        <p:nvSpPr>
          <p:cNvPr id="51" name="テキスト プレースホルダー 9">
            <a:extLst>
              <a:ext uri="{FF2B5EF4-FFF2-40B4-BE49-F238E27FC236}">
                <a16:creationId xmlns:a16="http://schemas.microsoft.com/office/drawing/2014/main" id="{4894F5FE-60A5-361A-5A8D-0D265407E8D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3071" y="6498006"/>
            <a:ext cx="9880615" cy="123111"/>
          </a:xfrm>
          <a:noFill/>
        </p:spPr>
        <p:txBody>
          <a:bodyPr wrap="square" lIns="0" tIns="0" rIns="0" bIns="0" anchor="ctr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800" b="0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参考</a:t>
            </a:r>
            <a:r>
              <a:rPr kumimoji="1" lang="en-US" altLang="ja-JP"/>
              <a:t>/</a:t>
            </a:r>
            <a:r>
              <a:rPr kumimoji="1" lang="ja-JP" altLang="en-US"/>
              <a:t>引用文献等：</a:t>
            </a:r>
            <a:r>
              <a:rPr kumimoji="1" lang="en-US" altLang="ja-JP"/>
              <a:t>8pt</a:t>
            </a:r>
          </a:p>
        </p:txBody>
      </p:sp>
      <p:sp>
        <p:nvSpPr>
          <p:cNvPr id="3" name="テキスト プレースホルダー 8">
            <a:extLst>
              <a:ext uri="{FF2B5EF4-FFF2-40B4-BE49-F238E27FC236}">
                <a16:creationId xmlns:a16="http://schemas.microsoft.com/office/drawing/2014/main" id="{3EE3E01E-3F79-A45A-7179-85544275E81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43072" y="1138194"/>
            <a:ext cx="7330149" cy="2360234"/>
          </a:xfrm>
        </p:spPr>
        <p:txBody>
          <a:bodyPr/>
          <a:lstStyle>
            <a:lvl1pPr marL="342908" indent="-342908">
              <a:lnSpc>
                <a:spcPct val="130000"/>
              </a:lnSpc>
              <a:buClr>
                <a:schemeClr val="tx1"/>
              </a:buClr>
              <a:buFont typeface="+mj-lt"/>
              <a:buAutoNum type="arabicPeriod"/>
              <a:defRPr sz="1600" b="0" i="0">
                <a:latin typeface="+mn-ea"/>
                <a:ea typeface="+mn-ea"/>
              </a:defRPr>
            </a:lvl1pPr>
            <a:lvl4pPr>
              <a:defRPr sz="1600">
                <a:latin typeface="+mn-ea"/>
                <a:ea typeface="+mn-ea"/>
              </a:defRPr>
            </a:lvl4pPr>
            <a:lvl5pPr>
              <a:defRPr sz="1600">
                <a:latin typeface="+mn-ea"/>
                <a:ea typeface="+mn-ea"/>
              </a:defRPr>
            </a:lvl5pPr>
            <a:lvl6pPr>
              <a:defRPr sz="1600">
                <a:latin typeface="+mn-ea"/>
                <a:ea typeface="+mn-ea"/>
              </a:defRPr>
            </a:lvl6pPr>
          </a:lstStyle>
          <a:p>
            <a:pPr lvl="0"/>
            <a:r>
              <a:rPr kumimoji="1" lang="ja-JP" altLang="en-US" dirty="0"/>
              <a:t>セクション</a:t>
            </a:r>
            <a:r>
              <a:rPr kumimoji="1" lang="en-US" altLang="ja-JP" dirty="0"/>
              <a:t> 01</a:t>
            </a:r>
          </a:p>
          <a:p>
            <a:pPr lvl="0"/>
            <a:r>
              <a:rPr kumimoji="1" lang="ja-JP" altLang="en-US" dirty="0"/>
              <a:t>セクション</a:t>
            </a:r>
            <a:r>
              <a:rPr kumimoji="1" lang="en-US" altLang="ja-JP" dirty="0"/>
              <a:t> 02</a:t>
            </a:r>
          </a:p>
          <a:p>
            <a:pPr lvl="0"/>
            <a:r>
              <a:rPr kumimoji="1" lang="ja-JP" altLang="en-US" dirty="0"/>
              <a:t>セクション</a:t>
            </a:r>
            <a:r>
              <a:rPr kumimoji="1" lang="en-US" altLang="ja-JP" dirty="0"/>
              <a:t> 03</a:t>
            </a:r>
          </a:p>
          <a:p>
            <a:pPr lvl="0"/>
            <a:r>
              <a:rPr kumimoji="1" lang="ja-JP" altLang="en-US" dirty="0"/>
              <a:t>セクション</a:t>
            </a:r>
            <a:r>
              <a:rPr kumimoji="1" lang="en-US" altLang="ja-JP" dirty="0"/>
              <a:t> 04</a:t>
            </a:r>
          </a:p>
          <a:p>
            <a:pPr marL="342908" marR="0" lvl="0" indent="-342908" algn="l" defTabSz="91442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Tx/>
              <a:buFont typeface="+mj-lt"/>
              <a:buAutoNum type="arabicPeriod"/>
              <a:tabLst/>
              <a:defRPr/>
            </a:pPr>
            <a:r>
              <a:rPr kumimoji="1" lang="ja-JP" altLang="en-US" dirty="0"/>
              <a:t>セクション</a:t>
            </a:r>
            <a:r>
              <a:rPr kumimoji="1" lang="en-US" altLang="ja-JP" dirty="0"/>
              <a:t> 05</a:t>
            </a:r>
          </a:p>
        </p:txBody>
      </p:sp>
      <p:sp>
        <p:nvSpPr>
          <p:cNvPr id="4" name="テキスト プレースホルダー 8">
            <a:extLst>
              <a:ext uri="{FF2B5EF4-FFF2-40B4-BE49-F238E27FC236}">
                <a16:creationId xmlns:a16="http://schemas.microsoft.com/office/drawing/2014/main" id="{66F75DC8-7F8B-DE8F-5A34-63C830C27B7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773220" y="1138194"/>
            <a:ext cx="2550466" cy="2360234"/>
          </a:xfrm>
        </p:spPr>
        <p:txBody>
          <a:bodyPr/>
          <a:lstStyle>
            <a:lvl1pPr marL="0" indent="0" algn="r">
              <a:lnSpc>
                <a:spcPct val="130000"/>
              </a:lnSpc>
              <a:buFont typeface="+mj-lt"/>
              <a:buNone/>
              <a:defRPr sz="1600" b="0" i="0">
                <a:latin typeface="+mj-ea"/>
                <a:ea typeface="+mj-ea"/>
              </a:defRPr>
            </a:lvl1pPr>
            <a:lvl4pPr>
              <a:defRPr sz="1600">
                <a:latin typeface="+mj-ea"/>
                <a:ea typeface="+mj-ea"/>
              </a:defRPr>
            </a:lvl4pPr>
            <a:lvl5pPr>
              <a:defRPr sz="1600">
                <a:latin typeface="+mj-ea"/>
                <a:ea typeface="+mj-ea"/>
              </a:defRPr>
            </a:lvl5pPr>
            <a:lvl6pPr>
              <a:defRPr>
                <a:latin typeface="+mj-ea"/>
                <a:ea typeface="+mj-ea"/>
              </a:defRPr>
            </a:lvl6pPr>
            <a:lvl7pPr>
              <a:defRPr>
                <a:latin typeface="+mj-ea"/>
                <a:ea typeface="+mj-ea"/>
              </a:defRPr>
            </a:lvl7pPr>
          </a:lstStyle>
          <a:p>
            <a:pPr marL="0" indent="0" algn="r">
              <a:buNone/>
            </a:pPr>
            <a:r>
              <a:rPr lang="en-US" altLang="ja-JP"/>
              <a:t>------- 001</a:t>
            </a:r>
            <a:endParaRPr lang="ja-JP" altLang="en-US"/>
          </a:p>
          <a:p>
            <a:pPr marL="0" lvl="0" indent="0" algn="r">
              <a:buNone/>
            </a:pPr>
            <a:r>
              <a:rPr lang="en-US" altLang="ja-JP"/>
              <a:t>------- 001</a:t>
            </a:r>
            <a:endParaRPr lang="ja-JP" altLang="en-US"/>
          </a:p>
          <a:p>
            <a:pPr marL="0" lvl="0" indent="0" algn="r">
              <a:buNone/>
            </a:pPr>
            <a:r>
              <a:rPr lang="en-US" altLang="ja-JP"/>
              <a:t>------- 001</a:t>
            </a:r>
          </a:p>
          <a:p>
            <a:pPr marL="0" indent="0" algn="r">
              <a:buNone/>
            </a:pPr>
            <a:r>
              <a:rPr lang="en-US" altLang="ja-JP"/>
              <a:t>------- 001</a:t>
            </a:r>
          </a:p>
          <a:p>
            <a:pPr marL="0" marR="0" lvl="0" indent="0" algn="r" defTabSz="91442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Tx/>
              <a:buFont typeface="+mj-lt"/>
              <a:buNone/>
              <a:tabLst/>
              <a:defRPr/>
            </a:pPr>
            <a:r>
              <a:rPr lang="en-US" altLang="ja-JP"/>
              <a:t>------- 001</a:t>
            </a:r>
          </a:p>
        </p:txBody>
      </p:sp>
      <p:pic>
        <p:nvPicPr>
          <p:cNvPr id="5" name="図 4" descr="図形 が含まれている画像&#10;&#10;自動的に生成された説明">
            <a:extLst>
              <a:ext uri="{FF2B5EF4-FFF2-40B4-BE49-F238E27FC236}">
                <a16:creationId xmlns:a16="http://schemas.microsoft.com/office/drawing/2014/main" id="{DB3F85C5-509B-257D-8B3C-FC178DFD6638}"/>
              </a:ext>
            </a:extLst>
          </p:cNvPr>
          <p:cNvPicPr>
            <a:picLocks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693"/>
          <a:stretch/>
        </p:blipFill>
        <p:spPr>
          <a:xfrm>
            <a:off x="-4452" y="-1"/>
            <a:ext cx="12192000" cy="48904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35078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 userDrawn="1">
          <p15:clr>
            <a:srgbClr val="FBAE40"/>
          </p15:clr>
        </p15:guide>
        <p15:guide id="2" pos="2939" userDrawn="1">
          <p15:clr>
            <a:srgbClr val="FBAE40"/>
          </p15:clr>
        </p15:guide>
        <p15:guide id="3" pos="3301" userDrawn="1">
          <p15:clr>
            <a:srgbClr val="FBAE40"/>
          </p15:clr>
        </p15:guide>
        <p15:guide id="4" pos="3120" userDrawn="1">
          <p15:clr>
            <a:srgbClr val="FBAE40"/>
          </p15:clr>
        </p15:guide>
        <p15:guide id="5" pos="1646" userDrawn="1">
          <p15:clr>
            <a:srgbClr val="FBAE40"/>
          </p15:clr>
        </p15:guide>
        <p15:guide id="6" pos="1510" userDrawn="1">
          <p15:clr>
            <a:srgbClr val="FBAE40"/>
          </p15:clr>
        </p15:guide>
        <p15:guide id="7" pos="217" userDrawn="1">
          <p15:clr>
            <a:srgbClr val="FBAE40"/>
          </p15:clr>
        </p15:guide>
        <p15:guide id="8" pos="4594" userDrawn="1">
          <p15:clr>
            <a:srgbClr val="FBAE40"/>
          </p15:clr>
        </p15:guide>
        <p15:guide id="9" pos="4730" userDrawn="1">
          <p15:clr>
            <a:srgbClr val="FBAE40"/>
          </p15:clr>
        </p15:guide>
        <p15:guide id="10" pos="6023" userDrawn="1">
          <p15:clr>
            <a:srgbClr val="FBAE40"/>
          </p15:clr>
        </p15:guide>
        <p15:guide id="12" orient="horz" pos="4088" userDrawn="1">
          <p15:clr>
            <a:srgbClr val="FBAE40"/>
          </p15:clr>
        </p15:guide>
        <p15:guide id="13" orient="horz" pos="3861" userDrawn="1">
          <p15:clr>
            <a:srgbClr val="FBAE40"/>
          </p15:clr>
        </p15:guide>
        <p15:guide id="14" orient="horz" pos="595" userDrawn="1">
          <p15:clr>
            <a:srgbClr val="FBAE40"/>
          </p15:clr>
        </p15:guide>
        <p15:guide id="15" orient="horz" pos="709" userDrawn="1">
          <p15:clr>
            <a:srgbClr val="FBAE40"/>
          </p15:clr>
        </p15:guide>
        <p15:guide id="16" orient="horz" pos="1366" userDrawn="1">
          <p15:clr>
            <a:srgbClr val="FBAE40"/>
          </p15:clr>
        </p15:guide>
        <p15:guide id="17" orient="horz" pos="2614" userDrawn="1">
          <p15:clr>
            <a:srgbClr val="FBAE40"/>
          </p15:clr>
        </p15:guide>
        <p15:guide id="18" orient="horz" pos="1480" userDrawn="1">
          <p15:clr>
            <a:srgbClr val="FBAE40"/>
          </p15:clr>
        </p15:guide>
        <p15:guide id="19" orient="horz" pos="2727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_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図 10" descr="図形&#10;&#10;低い精度で自動的に生成された説明">
            <a:extLst>
              <a:ext uri="{FF2B5EF4-FFF2-40B4-BE49-F238E27FC236}">
                <a16:creationId xmlns:a16="http://schemas.microsoft.com/office/drawing/2014/main" id="{F10D23A2-2E8E-9DA5-6CF5-DDC0A8455B1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1724" y="0"/>
            <a:ext cx="10870276" cy="6858000"/>
          </a:xfrm>
          <a:prstGeom prst="rect">
            <a:avLst/>
          </a:prstGeom>
        </p:spPr>
      </p:pic>
      <p:sp>
        <p:nvSpPr>
          <p:cNvPr id="3" name="タイトル 1">
            <a:extLst>
              <a:ext uri="{FF2B5EF4-FFF2-40B4-BE49-F238E27FC236}">
                <a16:creationId xmlns:a16="http://schemas.microsoft.com/office/drawing/2014/main" id="{16547944-49EF-1EFF-32E6-905A8579D21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43076" y="3082756"/>
            <a:ext cx="11305846" cy="935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108000" rIns="0" bIns="72000">
            <a:spAutoFit/>
          </a:bodyPr>
          <a:lstStyle>
            <a:lvl1pPr algn="l">
              <a:lnSpc>
                <a:spcPct val="130000"/>
              </a:lnSpc>
              <a:defRPr lang="ja-JP" altLang="en-US" sz="4000" b="1" i="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lvl="0"/>
            <a:r>
              <a:rPr kumimoji="1" lang="en-US" altLang="ja-JP" dirty="0"/>
              <a:t>01. </a:t>
            </a:r>
            <a:r>
              <a:rPr kumimoji="1" lang="ja-JP" altLang="en-US" dirty="0"/>
              <a:t>セクション名</a:t>
            </a:r>
          </a:p>
        </p:txBody>
      </p:sp>
      <p:sp>
        <p:nvSpPr>
          <p:cNvPr id="4" name="スライド番号プレースホルダー 4">
            <a:extLst>
              <a:ext uri="{FF2B5EF4-FFF2-40B4-BE49-F238E27FC236}">
                <a16:creationId xmlns:a16="http://schemas.microsoft.com/office/drawing/2014/main" id="{DD9E6EA3-3310-5612-2D80-6F218C2F7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69169" y="6433200"/>
            <a:ext cx="522831" cy="424800"/>
          </a:xfrm>
          <a:prstGeom prst="rect">
            <a:avLst/>
          </a:prstGeom>
          <a:noFill/>
        </p:spPr>
        <p:txBody>
          <a:bodyPr lIns="0" tIns="0" rIns="144000" bIns="144000"/>
          <a:lstStyle>
            <a:lvl1pPr algn="r">
              <a:defRPr sz="1400" b="0" i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D9550142-B990-490A-A107-ED7302A7FD52}" type="slidenum">
              <a:rPr lang="en-US" altLang="ja-JP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6448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4_Bas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スライド番号プレースホルダー 4">
            <a:extLst>
              <a:ext uri="{FF2B5EF4-FFF2-40B4-BE49-F238E27FC236}">
                <a16:creationId xmlns:a16="http://schemas.microsoft.com/office/drawing/2014/main" id="{7F8B39E5-E5C4-1549-647B-B2CE8575C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69169" y="6433200"/>
            <a:ext cx="522831" cy="424800"/>
          </a:xfrm>
          <a:prstGeom prst="rect">
            <a:avLst/>
          </a:prstGeom>
          <a:noFill/>
        </p:spPr>
        <p:txBody>
          <a:bodyPr lIns="0" tIns="0" rIns="144000" bIns="144000"/>
          <a:lstStyle>
            <a:lvl1pPr algn="r">
              <a:defRPr sz="1400" b="0" i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D9550142-B990-490A-A107-ED7302A7FD52}" type="slidenum">
              <a:rPr lang="en-US" altLang="ja-JP" smtClean="0"/>
              <a:pPr/>
              <a:t>‹#›</a:t>
            </a:fld>
            <a:endParaRPr lang="en-US"/>
          </a:p>
        </p:txBody>
      </p:sp>
      <p:sp>
        <p:nvSpPr>
          <p:cNvPr id="50" name="タイトル 1">
            <a:extLst>
              <a:ext uri="{FF2B5EF4-FFF2-40B4-BE49-F238E27FC236}">
                <a16:creationId xmlns:a16="http://schemas.microsoft.com/office/drawing/2014/main" id="{CA219888-D0B6-F250-7902-1434DE0CF4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3074" y="366716"/>
            <a:ext cx="11305842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>
              <a:defRPr lang="ja-JP" altLang="en-US" sz="3200" b="1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/>
              <a:t>スライドタイトル：</a:t>
            </a:r>
            <a:r>
              <a:rPr kumimoji="1" lang="en-US" altLang="ja-JP"/>
              <a:t>13</a:t>
            </a:r>
            <a:r>
              <a:rPr kumimoji="1" lang="ja-JP" altLang="en-US"/>
              <a:t>字以内 </a:t>
            </a:r>
            <a:r>
              <a:rPr kumimoji="1" lang="en-US" altLang="ja-JP"/>
              <a:t>32pt</a:t>
            </a:r>
            <a:endParaRPr kumimoji="1" lang="ja-JP" altLang="en-US"/>
          </a:p>
        </p:txBody>
      </p:sp>
      <p:sp>
        <p:nvSpPr>
          <p:cNvPr id="51" name="テキスト プレースホルダー 9">
            <a:extLst>
              <a:ext uri="{FF2B5EF4-FFF2-40B4-BE49-F238E27FC236}">
                <a16:creationId xmlns:a16="http://schemas.microsoft.com/office/drawing/2014/main" id="{4894F5FE-60A5-361A-5A8D-0D265407E8D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3071" y="6498006"/>
            <a:ext cx="9880615" cy="123111"/>
          </a:xfrm>
          <a:noFill/>
        </p:spPr>
        <p:txBody>
          <a:bodyPr wrap="square" lIns="0" tIns="0" rIns="0" bIns="0" anchor="ctr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800" b="0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出典先：</a:t>
            </a:r>
            <a:r>
              <a:rPr kumimoji="1" lang="en-US" altLang="ja-JP"/>
              <a:t>8pt</a:t>
            </a:r>
          </a:p>
        </p:txBody>
      </p:sp>
      <p:sp>
        <p:nvSpPr>
          <p:cNvPr id="52" name="テキスト プレースホルダー 11">
            <a:extLst>
              <a:ext uri="{FF2B5EF4-FFF2-40B4-BE49-F238E27FC236}">
                <a16:creationId xmlns:a16="http://schemas.microsoft.com/office/drawing/2014/main" id="{24C0F4B5-3232-8664-604F-8CF3AE3D63D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3070" y="1138195"/>
            <a:ext cx="11305846" cy="667839"/>
          </a:xfrm>
          <a:solidFill>
            <a:srgbClr val="F3F6F6"/>
          </a:solidFill>
          <a:ln>
            <a:noFill/>
          </a:ln>
        </p:spPr>
        <p:txBody>
          <a:bodyPr vert="horz" wrap="square" lIns="216000" tIns="144000" rIns="216000" bIns="144000" rtlCol="0" anchor="t" anchorCtr="0">
            <a:spAutoFit/>
          </a:bodyPr>
          <a:lstStyle>
            <a:lvl1pPr marL="285757" indent="-285757">
              <a:lnSpc>
                <a:spcPct val="130000"/>
              </a:lnSpc>
              <a:buClr>
                <a:schemeClr val="tx1"/>
              </a:buClr>
              <a:buSzPct val="100000"/>
              <a:buFont typeface="メイリオ" panose="020B0604030504040204" pitchFamily="50" charset="-128"/>
              <a:buChar char="•"/>
              <a:defRPr lang="ja-JP" altLang="en-US" sz="2000" b="0" i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257181" lvl="0" indent="-257181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 dirty="0"/>
              <a:t>キーメッセージ：</a:t>
            </a:r>
            <a:r>
              <a:rPr kumimoji="1" lang="en-US" altLang="ja-JP" dirty="0"/>
              <a:t>1</a:t>
            </a:r>
            <a:r>
              <a:rPr kumimoji="1" lang="ja-JP" altLang="en-US" dirty="0"/>
              <a:t>行以内（約</a:t>
            </a:r>
            <a:r>
              <a:rPr kumimoji="1" lang="en-US" altLang="ja-JP" dirty="0"/>
              <a:t>35</a:t>
            </a:r>
            <a:r>
              <a:rPr kumimoji="1" lang="ja-JP" altLang="en-US" dirty="0"/>
              <a:t>字）３ポツまで </a:t>
            </a:r>
            <a:r>
              <a:rPr kumimoji="1" lang="en-US" altLang="ja-JP" dirty="0"/>
              <a:t>20pt</a:t>
            </a:r>
            <a:r>
              <a:rPr kumimoji="1" lang="ja-JP" altLang="en-US" dirty="0"/>
              <a:t>　行間はいじらない</a:t>
            </a:r>
            <a:endParaRPr kumimoji="1" lang="en-US" altLang="ja-JP" dirty="0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9E5CEE60-90F4-9775-0CB9-B864463E973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3017" y="3290112"/>
            <a:ext cx="5316922" cy="293721"/>
          </a:xfrm>
        </p:spPr>
        <p:txBody>
          <a:bodyPr lIns="72000" tIns="72000" rIns="72000" bIns="36000"/>
          <a:lstStyle>
            <a:lvl1pPr marL="0" indent="0">
              <a:buFont typeface="Arial" panose="020B0604020202020204" pitchFamily="34" charset="0"/>
              <a:buNone/>
              <a:defRPr sz="1200"/>
            </a:lvl1pPr>
            <a:lvl2pPr marL="344497" indent="0">
              <a:buNone/>
              <a:defRPr sz="1200"/>
            </a:lvl2pPr>
            <a:lvl3pPr marL="668354" indent="0">
              <a:buNone/>
              <a:defRPr sz="1200"/>
            </a:lvl3pPr>
            <a:lvl4pPr marL="936648" indent="0">
              <a:buNone/>
              <a:defRPr sz="1200"/>
            </a:lvl4pPr>
            <a:lvl5pPr marL="1298607" indent="0" algn="l">
              <a:buNone/>
              <a:defRPr sz="1200"/>
            </a:lvl5pPr>
          </a:lstStyle>
          <a:p>
            <a:pPr marL="171455" marR="0" lvl="0" indent="-171455" algn="l" defTabSz="91442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Tx/>
              <a:tabLst/>
              <a:defRPr/>
            </a:pPr>
            <a:r>
              <a:rPr kumimoji="1" lang="ja-JP" altLang="en-US" dirty="0"/>
              <a:t>本文：</a:t>
            </a:r>
            <a:r>
              <a:rPr kumimoji="1" lang="en-US" altLang="ja-JP" dirty="0"/>
              <a:t>40</a:t>
            </a:r>
            <a:r>
              <a:rPr kumimoji="1" lang="ja-JP" altLang="en-US" dirty="0"/>
              <a:t>字以内 </a:t>
            </a:r>
            <a:r>
              <a:rPr kumimoji="1" lang="en-US" altLang="ja-JP" dirty="0"/>
              <a:t>12pt /</a:t>
            </a:r>
            <a:r>
              <a:rPr kumimoji="1" lang="ja-JP" altLang="en-US" dirty="0"/>
              <a:t>プレゼン用 </a:t>
            </a:r>
            <a:r>
              <a:rPr kumimoji="1" lang="en-US" altLang="ja-JP" dirty="0"/>
              <a:t>16pt</a:t>
            </a:r>
            <a:endParaRPr kumimoji="1" lang="ja-JP" altLang="en-US" dirty="0"/>
          </a:p>
        </p:txBody>
      </p:sp>
      <p:sp>
        <p:nvSpPr>
          <p:cNvPr id="10" name="テキスト プレースホルダー 9">
            <a:extLst>
              <a:ext uri="{FF2B5EF4-FFF2-40B4-BE49-F238E27FC236}">
                <a16:creationId xmlns:a16="http://schemas.microsoft.com/office/drawing/2014/main" id="{E59F7C88-40C4-3D1C-3928-583676EC176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471138" y="3290112"/>
            <a:ext cx="5316416" cy="293721"/>
          </a:xfrm>
          <a:noFill/>
        </p:spPr>
        <p:txBody>
          <a:bodyPr vert="horz" wrap="square" lIns="72000" tIns="72000" rIns="72000" bIns="36000" rtlCol="0">
            <a:spAutoFit/>
          </a:bodyPr>
          <a:lstStyle>
            <a:lvl1pPr marL="0" indent="0">
              <a:buNone/>
              <a:defRPr lang="ja-JP" altLang="en-US" sz="1200" smtClean="0"/>
            </a:lvl1pPr>
            <a:lvl2pPr>
              <a:defRPr lang="ja-JP" altLang="en-US" sz="1200" smtClean="0"/>
            </a:lvl2pPr>
            <a:lvl3pPr>
              <a:defRPr lang="ja-JP" altLang="en-US" sz="1200" smtClean="0"/>
            </a:lvl3pPr>
            <a:lvl4pPr>
              <a:defRPr lang="ja-JP" altLang="en-US" sz="1200" smtClean="0"/>
            </a:lvl4pPr>
            <a:lvl5pPr>
              <a:defRPr lang="ja-JP" altLang="en-US" sz="1200"/>
            </a:lvl5pPr>
          </a:lstStyle>
          <a:p>
            <a:pPr marL="342908" marR="0" lvl="0" indent="-342908" fontAlgn="auto">
              <a:lnSpc>
                <a:spcPct val="100000"/>
              </a:lnSpc>
              <a:buSzTx/>
              <a:tabLst/>
            </a:pPr>
            <a:r>
              <a:rPr kumimoji="1" lang="ja-JP" altLang="en-US"/>
              <a:t>本文：</a:t>
            </a:r>
            <a:r>
              <a:rPr kumimoji="1" lang="en-US" altLang="ja-JP"/>
              <a:t>40</a:t>
            </a:r>
            <a:r>
              <a:rPr kumimoji="1" lang="ja-JP" altLang="en-US"/>
              <a:t>字以内 </a:t>
            </a:r>
            <a:r>
              <a:rPr kumimoji="1" lang="en-US" altLang="ja-JP"/>
              <a:t>12pt /</a:t>
            </a:r>
            <a:r>
              <a:rPr kumimoji="1" lang="ja-JP" altLang="en-US"/>
              <a:t>プレゼン用 </a:t>
            </a:r>
            <a:r>
              <a:rPr kumimoji="1" lang="en-US" altLang="ja-JP"/>
              <a:t>16pt</a:t>
            </a:r>
            <a:endParaRPr kumimoji="1" lang="ja-JP" altLang="en-US"/>
          </a:p>
        </p:txBody>
      </p:sp>
      <p:sp>
        <p:nvSpPr>
          <p:cNvPr id="12" name="テキスト プレースホルダー 11">
            <a:extLst>
              <a:ext uri="{FF2B5EF4-FFF2-40B4-BE49-F238E27FC236}">
                <a16:creationId xmlns:a16="http://schemas.microsoft.com/office/drawing/2014/main" id="{E10F42EE-E182-F73B-ED47-4B1995A4EC2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43017" y="2712318"/>
            <a:ext cx="5316922" cy="558784"/>
          </a:xfrm>
          <a:solidFill>
            <a:schemeClr val="accent1"/>
          </a:solidFill>
        </p:spPr>
        <p:txBody>
          <a:bodyPr vert="horz" wrap="square" lIns="108000" tIns="108000" rIns="108000" bIns="72000" rtlCol="0">
            <a:spAutoFit/>
          </a:bodyPr>
          <a:lstStyle>
            <a:lvl1pPr marL="0" indent="0">
              <a:buNone/>
              <a:defRPr lang="ja-JP" altLang="en-US" b="1" dirty="0" smtClean="0">
                <a:solidFill>
                  <a:schemeClr val="bg1"/>
                </a:solidFill>
              </a:defRPr>
            </a:lvl1pPr>
            <a:lvl2pPr>
              <a:defRPr lang="ja-JP" altLang="en-US" dirty="0" smtClean="0">
                <a:solidFill>
                  <a:schemeClr val="bg1"/>
                </a:solidFill>
              </a:defRPr>
            </a:lvl2pPr>
            <a:lvl3pPr>
              <a:defRPr lang="ja-JP" altLang="en-US" dirty="0" smtClean="0">
                <a:solidFill>
                  <a:schemeClr val="bg1"/>
                </a:solidFill>
              </a:defRPr>
            </a:lvl3pPr>
            <a:lvl4pPr>
              <a:defRPr lang="ja-JP" altLang="en-US" dirty="0" smtClean="0">
                <a:solidFill>
                  <a:schemeClr val="bg1"/>
                </a:solidFill>
              </a:defRPr>
            </a:lvl4pPr>
            <a:lvl5pPr>
              <a:defRPr lang="ja-JP" altLang="en-US" dirty="0">
                <a:solidFill>
                  <a:schemeClr val="bg1"/>
                </a:solidFill>
              </a:defRPr>
            </a:lvl5pPr>
          </a:lstStyle>
          <a:p>
            <a:pPr marL="342908" marR="0" lvl="0" indent="-342908" algn="l" defTabSz="914423" rtl="0" eaLnBrk="1" fontAlgn="auto" latinLnBrk="0" hangingPunct="1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Tx/>
              <a:tabLst/>
              <a:defRPr/>
            </a:pPr>
            <a:r>
              <a:rPr kumimoji="1" lang="ja-JP" altLang="en-US" dirty="0"/>
              <a:t>見出し：</a:t>
            </a:r>
            <a:r>
              <a:rPr kumimoji="1" lang="en-US" altLang="ja-JP" dirty="0"/>
              <a:t>13</a:t>
            </a:r>
            <a:r>
              <a:rPr kumimoji="1" lang="ja-JP" altLang="en-US" dirty="0"/>
              <a:t>字以内 </a:t>
            </a:r>
            <a:r>
              <a:rPr kumimoji="1" lang="en-US" altLang="ja-JP" dirty="0"/>
              <a:t>16pt /</a:t>
            </a:r>
            <a:r>
              <a:rPr kumimoji="1" lang="ja-JP" altLang="en-US" dirty="0"/>
              <a:t>プレゼン用 </a:t>
            </a:r>
            <a:r>
              <a:rPr kumimoji="1" lang="en-US" altLang="ja-JP" dirty="0"/>
              <a:t>20pt</a:t>
            </a:r>
            <a:r>
              <a:rPr kumimoji="1" lang="ja-JP" altLang="en-US" dirty="0"/>
              <a:t>　</a:t>
            </a:r>
          </a:p>
        </p:txBody>
      </p:sp>
      <p:sp>
        <p:nvSpPr>
          <p:cNvPr id="14" name="テキスト プレースホルダー 13">
            <a:extLst>
              <a:ext uri="{FF2B5EF4-FFF2-40B4-BE49-F238E27FC236}">
                <a16:creationId xmlns:a16="http://schemas.microsoft.com/office/drawing/2014/main" id="{F051B484-ADEC-D7B0-A0E2-ADD29C85895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470178" y="2707268"/>
            <a:ext cx="5317376" cy="558784"/>
          </a:xfrm>
          <a:solidFill>
            <a:schemeClr val="accent1"/>
          </a:solidFill>
        </p:spPr>
        <p:txBody>
          <a:bodyPr vert="horz" wrap="square" lIns="108000" tIns="108000" rIns="108000" bIns="72000" rtlCol="0">
            <a:spAutoFit/>
          </a:bodyPr>
          <a:lstStyle>
            <a:lvl1pPr marL="0" indent="0">
              <a:buNone/>
              <a:defRPr lang="ja-JP" altLang="en-US" b="1" smtClean="0">
                <a:solidFill>
                  <a:schemeClr val="bg1"/>
                </a:solidFill>
              </a:defRPr>
            </a:lvl1pPr>
            <a:lvl2pPr>
              <a:defRPr lang="ja-JP" altLang="en-US" smtClean="0">
                <a:solidFill>
                  <a:schemeClr val="bg1"/>
                </a:solidFill>
              </a:defRPr>
            </a:lvl2pPr>
            <a:lvl3pPr>
              <a:defRPr lang="ja-JP" altLang="en-US" smtClean="0">
                <a:solidFill>
                  <a:schemeClr val="bg1"/>
                </a:solidFill>
              </a:defRPr>
            </a:lvl3pPr>
            <a:lvl4pPr>
              <a:defRPr lang="ja-JP" altLang="en-US" smtClean="0">
                <a:solidFill>
                  <a:schemeClr val="bg1"/>
                </a:solidFill>
              </a:defRPr>
            </a:lvl4pPr>
            <a:lvl5pPr>
              <a:defRPr lang="ja-JP" altLang="en-US">
                <a:solidFill>
                  <a:schemeClr val="bg1"/>
                </a:solidFill>
              </a:defRPr>
            </a:lvl5pPr>
          </a:lstStyle>
          <a:p>
            <a:pPr marL="342908" marR="0" lvl="0" indent="-342908" fontAlgn="auto">
              <a:lnSpc>
                <a:spcPct val="130000"/>
              </a:lnSpc>
              <a:buSzTx/>
              <a:tabLst/>
            </a:pPr>
            <a:r>
              <a:rPr kumimoji="1" lang="ja-JP" altLang="en-US" dirty="0"/>
              <a:t>見出し：</a:t>
            </a:r>
            <a:r>
              <a:rPr kumimoji="1" lang="en-US" altLang="ja-JP" dirty="0"/>
              <a:t>13</a:t>
            </a:r>
            <a:r>
              <a:rPr kumimoji="1" lang="ja-JP" altLang="en-US" dirty="0"/>
              <a:t>字以内 </a:t>
            </a:r>
            <a:r>
              <a:rPr kumimoji="1" lang="en-US" altLang="ja-JP" dirty="0"/>
              <a:t>16pt /</a:t>
            </a:r>
            <a:r>
              <a:rPr kumimoji="1" lang="ja-JP" altLang="en-US" dirty="0"/>
              <a:t>プレゼン用 </a:t>
            </a:r>
            <a:r>
              <a:rPr kumimoji="1" lang="en-US" altLang="ja-JP" dirty="0"/>
              <a:t>20pt</a:t>
            </a:r>
            <a:endParaRPr kumimoji="1" lang="ja-JP" altLang="en-US" dirty="0"/>
          </a:p>
        </p:txBody>
      </p:sp>
      <p:pic>
        <p:nvPicPr>
          <p:cNvPr id="3" name="図 2" descr="図形 が含まれている画像&#10;&#10;自動的に生成された説明">
            <a:extLst>
              <a:ext uri="{FF2B5EF4-FFF2-40B4-BE49-F238E27FC236}">
                <a16:creationId xmlns:a16="http://schemas.microsoft.com/office/drawing/2014/main" id="{5C792116-0207-2182-A1A5-BB2256A73537}"/>
              </a:ext>
            </a:extLst>
          </p:cNvPr>
          <p:cNvPicPr>
            <a:picLocks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693"/>
          <a:stretch/>
        </p:blipFill>
        <p:spPr>
          <a:xfrm>
            <a:off x="-4452" y="-1"/>
            <a:ext cx="12192000" cy="48904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137396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 userDrawn="1">
          <p15:clr>
            <a:srgbClr val="FBAE40"/>
          </p15:clr>
        </p15:guide>
        <p15:guide id="7" pos="268" userDrawn="1">
          <p15:clr>
            <a:srgbClr val="FBAE40"/>
          </p15:clr>
        </p15:guide>
        <p15:guide id="10" pos="7412" userDrawn="1">
          <p15:clr>
            <a:srgbClr val="FBAE40"/>
          </p15:clr>
        </p15:guide>
        <p15:guide id="13" orient="horz" pos="4065" userDrawn="1">
          <p15:clr>
            <a:srgbClr val="FBAE40"/>
          </p15:clr>
        </p15:guide>
        <p15:guide id="14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5_Basic（essay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テキスト プレースホルダー 11">
            <a:extLst>
              <a:ext uri="{FF2B5EF4-FFF2-40B4-BE49-F238E27FC236}">
                <a16:creationId xmlns:a16="http://schemas.microsoft.com/office/drawing/2014/main" id="{C145B5D5-4B5E-6D2D-BAD5-72DE5A197CE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36775" y="3378480"/>
            <a:ext cx="11305845" cy="293721"/>
          </a:xfrm>
          <a:noFill/>
        </p:spPr>
        <p:txBody>
          <a:bodyPr vert="horz" wrap="square" lIns="72000" tIns="72000" rIns="72000" bIns="36000" rtlCol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ja-JP" altLang="en-US" sz="1200" b="1" smtClean="0">
                <a:latin typeface="+mn-ea"/>
                <a:ea typeface="+mn-ea"/>
              </a:defRPr>
            </a:lvl1pPr>
            <a:lvl2pPr>
              <a:defRPr lang="ja-JP" altLang="en-US" sz="1200" smtClean="0">
                <a:latin typeface="+mn-ea"/>
                <a:ea typeface="+mn-ea"/>
              </a:defRPr>
            </a:lvl2pPr>
            <a:lvl3pPr>
              <a:defRPr lang="ja-JP" altLang="en-US" sz="1200" smtClean="0">
                <a:latin typeface="+mn-ea"/>
                <a:ea typeface="+mn-ea"/>
              </a:defRPr>
            </a:lvl3pPr>
            <a:lvl4pPr>
              <a:defRPr lang="ja-JP" altLang="en-US" sz="1200" smtClean="0">
                <a:latin typeface="+mn-ea"/>
                <a:ea typeface="+mn-ea"/>
              </a:defRPr>
            </a:lvl4pPr>
            <a:lvl5pPr>
              <a:defRPr lang="ja-JP" altLang="en-US" sz="1200">
                <a:latin typeface="+mn-ea"/>
                <a:ea typeface="+mn-ea"/>
              </a:defRPr>
            </a:lvl5pPr>
          </a:lstStyle>
          <a:p>
            <a:pPr lvl="0"/>
            <a:r>
              <a:rPr kumimoji="1" lang="ja-JP" altLang="en-US" dirty="0"/>
              <a:t>強調箇所は太字</a:t>
            </a:r>
            <a:endParaRPr kumimoji="1" lang="en-US" altLang="ja-JP" dirty="0"/>
          </a:p>
        </p:txBody>
      </p:sp>
      <p:sp>
        <p:nvSpPr>
          <p:cNvPr id="10" name="テキスト プレースホルダー 9">
            <a:extLst>
              <a:ext uri="{FF2B5EF4-FFF2-40B4-BE49-F238E27FC236}">
                <a16:creationId xmlns:a16="http://schemas.microsoft.com/office/drawing/2014/main" id="{7C26272D-E711-7BDA-C6B1-F6E5FC5BB95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37662" y="1808201"/>
            <a:ext cx="11304954" cy="1452591"/>
          </a:xfrm>
          <a:noFill/>
        </p:spPr>
        <p:txBody>
          <a:bodyPr vert="horz" wrap="square" lIns="72000" tIns="72000" rIns="72000" bIns="36000" rtlCol="0">
            <a:noAutofit/>
          </a:bodyPr>
          <a:lstStyle>
            <a:lvl1pPr marL="0" indent="0">
              <a:buNone/>
              <a:defRPr lang="ja-JP" altLang="en-US" sz="1600" dirty="0" smtClean="0">
                <a:latin typeface="+mj-ea"/>
                <a:ea typeface="+mj-ea"/>
              </a:defRPr>
            </a:lvl1pPr>
            <a:lvl2pPr>
              <a:defRPr lang="ja-JP" altLang="en-US" sz="1200" dirty="0" smtClean="0">
                <a:latin typeface="+mj-ea"/>
                <a:ea typeface="+mj-ea"/>
              </a:defRPr>
            </a:lvl2pPr>
            <a:lvl3pPr>
              <a:defRPr lang="ja-JP" altLang="en-US" sz="1200" dirty="0" smtClean="0">
                <a:latin typeface="+mj-ea"/>
                <a:ea typeface="+mj-ea"/>
              </a:defRPr>
            </a:lvl3pPr>
            <a:lvl4pPr>
              <a:defRPr lang="ja-JP" altLang="en-US" sz="1200" dirty="0" smtClean="0">
                <a:latin typeface="+mj-ea"/>
                <a:ea typeface="+mj-ea"/>
              </a:defRPr>
            </a:lvl4pPr>
            <a:lvl5pPr>
              <a:defRPr lang="ja-JP" altLang="en-US" sz="1200" dirty="0">
                <a:latin typeface="+mj-ea"/>
                <a:ea typeface="+mj-ea"/>
              </a:defRPr>
            </a:lvl5pPr>
          </a:lstStyle>
          <a:p>
            <a:pPr marL="342908" marR="0" lvl="0" indent="-342908" algn="l" defTabSz="914423" rtl="0" eaLnBrk="1" fontAlgn="auto" latinLnBrk="0" hangingPunct="1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Tx/>
              <a:tabLst/>
              <a:defRPr/>
            </a:pPr>
            <a:r>
              <a:rPr kumimoji="1" lang="ja-JP" altLang="en-US" dirty="0"/>
              <a:t>本文：</a:t>
            </a:r>
            <a:r>
              <a:rPr kumimoji="1" lang="en-US" altLang="ja-JP" dirty="0"/>
              <a:t>40</a:t>
            </a:r>
            <a:r>
              <a:rPr kumimoji="1" lang="ja-JP" altLang="en-US" dirty="0"/>
              <a:t>字以内 </a:t>
            </a:r>
            <a:r>
              <a:rPr kumimoji="1" lang="en-US" altLang="ja-JP" dirty="0"/>
              <a:t>16pt /</a:t>
            </a:r>
            <a:r>
              <a:rPr kumimoji="1" lang="ja-JP" altLang="en-US" dirty="0"/>
              <a:t>プレゼン用 </a:t>
            </a:r>
            <a:r>
              <a:rPr kumimoji="1" lang="en-US" altLang="ja-JP" dirty="0"/>
              <a:t>16pt</a:t>
            </a:r>
            <a:r>
              <a:rPr kumimoji="1" lang="ja-JP" altLang="en-US" dirty="0"/>
              <a:t>　詳細はこの大きさで記載　</a:t>
            </a:r>
            <a:endParaRPr kumimoji="1" lang="en-US" altLang="ja-JP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34F52397-F9BC-CBFD-BF51-54DD7A02B4D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37666" y="1160415"/>
            <a:ext cx="5318369" cy="558784"/>
          </a:xfrm>
          <a:solidFill>
            <a:schemeClr val="accent1"/>
          </a:solidFill>
        </p:spPr>
        <p:txBody>
          <a:bodyPr vert="horz" wrap="square" lIns="108000" tIns="108000" rIns="108000" bIns="72000" rtlCol="0">
            <a:spAutoFit/>
          </a:bodyPr>
          <a:lstStyle>
            <a:lvl1pPr marL="0" indent="0">
              <a:buNone/>
              <a:defRPr lang="ja-JP" altLang="en-US" b="1" smtClean="0">
                <a:solidFill>
                  <a:schemeClr val="bg1"/>
                </a:solidFill>
              </a:defRPr>
            </a:lvl1pPr>
            <a:lvl2pPr>
              <a:defRPr lang="ja-JP" altLang="en-US" smtClean="0">
                <a:solidFill>
                  <a:schemeClr val="bg1"/>
                </a:solidFill>
              </a:defRPr>
            </a:lvl2pPr>
            <a:lvl3pPr>
              <a:defRPr lang="ja-JP" altLang="en-US" smtClean="0">
                <a:solidFill>
                  <a:schemeClr val="bg1"/>
                </a:solidFill>
              </a:defRPr>
            </a:lvl3pPr>
            <a:lvl4pPr>
              <a:defRPr lang="ja-JP" altLang="en-US" smtClean="0">
                <a:solidFill>
                  <a:schemeClr val="bg1"/>
                </a:solidFill>
              </a:defRPr>
            </a:lvl4pPr>
            <a:lvl5pPr>
              <a:defRPr lang="ja-JP" altLang="en-US">
                <a:solidFill>
                  <a:schemeClr val="bg1"/>
                </a:solidFill>
              </a:defRPr>
            </a:lvl5pPr>
          </a:lstStyle>
          <a:p>
            <a:pPr marL="342908" marR="0" lvl="0" indent="-342908" algn="l" defTabSz="914423" rtl="0" eaLnBrk="1" fontAlgn="auto" latinLnBrk="0" hangingPunct="1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Tx/>
              <a:tabLst/>
              <a:defRPr/>
            </a:pPr>
            <a:r>
              <a:rPr kumimoji="1" lang="ja-JP" altLang="en-US" dirty="0"/>
              <a:t>見出し：</a:t>
            </a:r>
            <a:r>
              <a:rPr kumimoji="1" lang="en-US" altLang="ja-JP" dirty="0"/>
              <a:t>13</a:t>
            </a:r>
            <a:r>
              <a:rPr kumimoji="1" lang="ja-JP" altLang="en-US" dirty="0"/>
              <a:t>字以内 </a:t>
            </a:r>
            <a:r>
              <a:rPr kumimoji="1" lang="en-US" altLang="ja-JP" dirty="0"/>
              <a:t>16pt /</a:t>
            </a:r>
            <a:r>
              <a:rPr kumimoji="1" lang="ja-JP" altLang="en-US" dirty="0"/>
              <a:t>プレゼン用 </a:t>
            </a:r>
            <a:r>
              <a:rPr kumimoji="1" lang="en-US" altLang="ja-JP" dirty="0"/>
              <a:t>20pt</a:t>
            </a:r>
            <a:r>
              <a:rPr kumimoji="1" lang="ja-JP" altLang="en-US" dirty="0"/>
              <a:t>　</a:t>
            </a:r>
          </a:p>
        </p:txBody>
      </p:sp>
      <p:sp>
        <p:nvSpPr>
          <p:cNvPr id="45" name="スライド番号プレースホルダー 4">
            <a:extLst>
              <a:ext uri="{FF2B5EF4-FFF2-40B4-BE49-F238E27FC236}">
                <a16:creationId xmlns:a16="http://schemas.microsoft.com/office/drawing/2014/main" id="{7F8B39E5-E5C4-1549-647B-B2CE8575C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69169" y="6433200"/>
            <a:ext cx="522831" cy="424800"/>
          </a:xfrm>
          <a:prstGeom prst="rect">
            <a:avLst/>
          </a:prstGeom>
          <a:noFill/>
        </p:spPr>
        <p:txBody>
          <a:bodyPr lIns="0" tIns="0" rIns="144000" bIns="144000"/>
          <a:lstStyle>
            <a:lvl1pPr algn="r">
              <a:defRPr sz="1400" b="0" i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D9550142-B990-490A-A107-ED7302A7FD52}" type="slidenum">
              <a:rPr lang="en-US" altLang="ja-JP" smtClean="0"/>
              <a:pPr/>
              <a:t>‹#›</a:t>
            </a:fld>
            <a:endParaRPr lang="en-US"/>
          </a:p>
        </p:txBody>
      </p:sp>
      <p:sp>
        <p:nvSpPr>
          <p:cNvPr id="50" name="タイトル 1">
            <a:extLst>
              <a:ext uri="{FF2B5EF4-FFF2-40B4-BE49-F238E27FC236}">
                <a16:creationId xmlns:a16="http://schemas.microsoft.com/office/drawing/2014/main" id="{CA219888-D0B6-F250-7902-1434DE0CF4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3074" y="366716"/>
            <a:ext cx="11305842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>
              <a:defRPr lang="ja-JP" altLang="en-US" sz="3200" b="1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dirty="0"/>
              <a:t>スライドタイトル：</a:t>
            </a:r>
            <a:r>
              <a:rPr kumimoji="1" lang="en-US" altLang="ja-JP" dirty="0"/>
              <a:t>13</a:t>
            </a:r>
            <a:r>
              <a:rPr kumimoji="1" lang="ja-JP" altLang="en-US" dirty="0"/>
              <a:t>字以内 </a:t>
            </a:r>
            <a:r>
              <a:rPr kumimoji="1" lang="en-US" altLang="ja-JP" dirty="0"/>
              <a:t>32pt</a:t>
            </a:r>
            <a:endParaRPr kumimoji="1" lang="ja-JP" altLang="en-US" dirty="0"/>
          </a:p>
        </p:txBody>
      </p:sp>
      <p:sp>
        <p:nvSpPr>
          <p:cNvPr id="51" name="テキスト プレースホルダー 9">
            <a:extLst>
              <a:ext uri="{FF2B5EF4-FFF2-40B4-BE49-F238E27FC236}">
                <a16:creationId xmlns:a16="http://schemas.microsoft.com/office/drawing/2014/main" id="{4894F5FE-60A5-361A-5A8D-0D265407E8D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3071" y="6498006"/>
            <a:ext cx="9880615" cy="123111"/>
          </a:xfrm>
          <a:noFill/>
        </p:spPr>
        <p:txBody>
          <a:bodyPr wrap="square" lIns="0" tIns="0" rIns="0" bIns="0" anchor="ctr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800" b="0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出典先：</a:t>
            </a:r>
            <a:r>
              <a:rPr kumimoji="1" lang="en-US" altLang="ja-JP"/>
              <a:t>8pt</a:t>
            </a:r>
          </a:p>
        </p:txBody>
      </p:sp>
      <p:pic>
        <p:nvPicPr>
          <p:cNvPr id="2" name="図 1" descr="図形 が含まれている画像&#10;&#10;自動的に生成された説明">
            <a:extLst>
              <a:ext uri="{FF2B5EF4-FFF2-40B4-BE49-F238E27FC236}">
                <a16:creationId xmlns:a16="http://schemas.microsoft.com/office/drawing/2014/main" id="{01092CD6-290C-18A9-7C62-6C49FBE9228A}"/>
              </a:ext>
            </a:extLst>
          </p:cNvPr>
          <p:cNvPicPr>
            <a:picLocks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693"/>
          <a:stretch/>
        </p:blipFill>
        <p:spPr>
          <a:xfrm>
            <a:off x="-4452" y="-1"/>
            <a:ext cx="12192000" cy="48904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791471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 userDrawn="1">
          <p15:clr>
            <a:srgbClr val="FBAE40"/>
          </p15:clr>
        </p15:guide>
        <p15:guide id="7" pos="249" userDrawn="1">
          <p15:clr>
            <a:srgbClr val="FBAE40"/>
          </p15:clr>
        </p15:guide>
        <p15:guide id="10" pos="7393" userDrawn="1">
          <p15:clr>
            <a:srgbClr val="FBAE40"/>
          </p15:clr>
        </p15:guide>
        <p15:guide id="13" orient="horz" pos="4050" userDrawn="1">
          <p15:clr>
            <a:srgbClr val="FBAE40"/>
          </p15:clr>
        </p15:guide>
        <p15:guide id="14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43078" y="343154"/>
            <a:ext cx="11431385" cy="5847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43078" y="1340773"/>
            <a:ext cx="11431385" cy="2067847"/>
          </a:xfrm>
          <a:prstGeom prst="rect">
            <a:avLst/>
          </a:prstGeom>
          <a:noFill/>
        </p:spPr>
        <p:txBody>
          <a:bodyPr vert="horz" wrap="square" lIns="216000" tIns="108000" rIns="216000" bIns="108000" rtlCol="0">
            <a:sp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3"/>
            <a:r>
              <a:rPr kumimoji="1" lang="ja-JP" altLang="en-US" dirty="0"/>
              <a:t>第４レベル</a:t>
            </a:r>
            <a:endParaRPr kumimoji="1" lang="en-US" altLang="ja-JP" dirty="0"/>
          </a:p>
          <a:p>
            <a:pPr lvl="4"/>
            <a:r>
              <a:rPr kumimoji="1" lang="ja-JP" altLang="en-US" dirty="0"/>
              <a:t>第５レベル</a:t>
            </a:r>
            <a:endParaRPr kumimoji="1" lang="en-US" altLang="ja-JP" dirty="0"/>
          </a:p>
        </p:txBody>
      </p:sp>
      <p:sp>
        <p:nvSpPr>
          <p:cNvPr id="8" name="スライド番号プレースホルダー 4">
            <a:extLst>
              <a:ext uri="{FF2B5EF4-FFF2-40B4-BE49-F238E27FC236}">
                <a16:creationId xmlns:a16="http://schemas.microsoft.com/office/drawing/2014/main" id="{162C5DDE-FFB5-076B-4D7A-92D4A63EFF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8515" y="6429024"/>
            <a:ext cx="523489" cy="424800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wrap="none" rtlCol="0" anchor="ctr"/>
          <a:lstStyle>
            <a:lvl1pPr algn="ctr">
              <a:defRPr kumimoji="0" lang="ja-JP" altLang="en-US" sz="1400" b="0" i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fld id="{D9550142-B990-490A-A107-ED7302A7FD52}" type="slidenum">
              <a:rPr lang="en-US" altLang="ja-JP" smtClean="0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1257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79" r:id="rId2"/>
    <p:sldLayoutId id="2147483676" r:id="rId3"/>
    <p:sldLayoutId id="2147483681" r:id="rId4"/>
    <p:sldLayoutId id="2147483697" r:id="rId5"/>
  </p:sldLayoutIdLst>
  <p:hf hdr="0" ftr="0" dt="0"/>
  <p:txStyles>
    <p:titleStyle>
      <a:lvl1pPr algn="l" defTabSz="914423" rtl="0" eaLnBrk="1" latinLnBrk="0" hangingPunct="1">
        <a:spcBef>
          <a:spcPct val="0"/>
        </a:spcBef>
        <a:buNone/>
        <a:defRPr kumimoji="1" sz="3200" b="1" i="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1pPr>
    </p:titleStyle>
    <p:bodyStyle>
      <a:lvl1pPr marL="0" indent="0" algn="l" defTabSz="914423" rtl="0" eaLnBrk="1" latinLnBrk="0" hangingPunct="1">
        <a:spcBef>
          <a:spcPts val="600"/>
        </a:spcBef>
        <a:spcAft>
          <a:spcPts val="600"/>
        </a:spcAft>
        <a:buClr>
          <a:srgbClr val="002060"/>
        </a:buClr>
        <a:buFont typeface="Arial" panose="020B0604020202020204" pitchFamily="34" charset="0"/>
        <a:buNone/>
        <a:defRPr kumimoji="1" sz="2000" b="0" i="0" kern="1200">
          <a:solidFill>
            <a:schemeClr val="tx1"/>
          </a:solidFill>
          <a:latin typeface="+mj-ea"/>
          <a:ea typeface="+mj-ea"/>
          <a:cs typeface="メイリオ" panose="020B0604030504040204" pitchFamily="50" charset="-128"/>
        </a:defRPr>
      </a:lvl1pPr>
      <a:lvl2pPr marL="630254" indent="-285757" algn="l" defTabSz="914423" rtl="0" eaLnBrk="1" latinLnBrk="0" hangingPunct="1">
        <a:spcBef>
          <a:spcPts val="600"/>
        </a:spcBef>
        <a:spcAft>
          <a:spcPts val="600"/>
        </a:spcAft>
        <a:buFont typeface="メイリオ" panose="020B0604030504040204" pitchFamily="50" charset="-128"/>
        <a:buChar char="◦"/>
        <a:defRPr kumimoji="1" sz="1600" b="0" i="0" kern="1200">
          <a:solidFill>
            <a:schemeClr val="tx1"/>
          </a:solidFill>
          <a:latin typeface="+mj-ea"/>
          <a:ea typeface="+mj-ea"/>
          <a:cs typeface="メイリオ" panose="020B0604030504040204" pitchFamily="50" charset="-128"/>
        </a:defRPr>
      </a:lvl2pPr>
      <a:lvl3pPr marL="896960" indent="-228606" algn="l" defTabSz="914423" rtl="0" eaLnBrk="1" latinLnBrk="0" hangingPunct="1">
        <a:spcBef>
          <a:spcPts val="600"/>
        </a:spcBef>
        <a:spcAft>
          <a:spcPts val="600"/>
        </a:spcAft>
        <a:buFont typeface="メイリオ" panose="020B0604030504040204" pitchFamily="50" charset="-128"/>
        <a:buChar char="‒"/>
        <a:defRPr kumimoji="1" sz="1600" b="0" i="0" kern="1200">
          <a:solidFill>
            <a:schemeClr val="tx1"/>
          </a:solidFill>
          <a:latin typeface="+mj-ea"/>
          <a:ea typeface="+mj-ea"/>
          <a:cs typeface="メイリオ" panose="020B0604030504040204" pitchFamily="50" charset="-128"/>
        </a:defRPr>
      </a:lvl3pPr>
      <a:lvl4pPr marL="1165254" indent="-228606" algn="l" defTabSz="914423" rtl="0" eaLnBrk="1" latinLnBrk="0" hangingPunct="1">
        <a:spcBef>
          <a:spcPct val="20000"/>
        </a:spcBef>
        <a:buFont typeface="Meiryo UI" panose="020B0604030504040204" pitchFamily="50" charset="-128"/>
        <a:buChar char="∗"/>
        <a:defRPr kumimoji="1" sz="1600" kern="1200">
          <a:solidFill>
            <a:schemeClr val="tx1"/>
          </a:solidFill>
          <a:latin typeface="+mj-ea"/>
          <a:ea typeface="+mj-ea"/>
          <a:cs typeface="Meiryo UI" panose="020B0604030504040204" pitchFamily="50" charset="-128"/>
        </a:defRPr>
      </a:lvl4pPr>
      <a:lvl5pPr marL="1527213" indent="-228606" algn="l" defTabSz="914423" rtl="0" eaLnBrk="1" latinLnBrk="0" hangingPunct="1">
        <a:spcBef>
          <a:spcPct val="20000"/>
        </a:spcBef>
        <a:buFont typeface="Arial" pitchFamily="34" charset="0"/>
        <a:buChar char="»"/>
        <a:defRPr kumimoji="1" sz="1600" kern="1200">
          <a:solidFill>
            <a:schemeClr val="tx1"/>
          </a:solidFill>
          <a:latin typeface="+mj-ea"/>
          <a:ea typeface="+mj-ea"/>
          <a:cs typeface="Meiryo UI" panose="020B0604030504040204" pitchFamily="50" charset="-128"/>
        </a:defRPr>
      </a:lvl5pPr>
      <a:lvl6pPr marL="2514663" indent="-228606" algn="l" defTabSz="9144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6" algn="l" defTabSz="9144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6" algn="l" defTabSz="9144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6" algn="l" defTabSz="9144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6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6A7835D1-F7EA-04F3-7D9A-44963F40104C}"/>
              </a:ext>
            </a:extLst>
          </p:cNvPr>
          <p:cNvGrpSpPr/>
          <p:nvPr/>
        </p:nvGrpSpPr>
        <p:grpSpPr>
          <a:xfrm>
            <a:off x="414530" y="69196"/>
            <a:ext cx="11583423" cy="7032212"/>
            <a:chOff x="414530" y="69196"/>
            <a:chExt cx="11583423" cy="7032212"/>
          </a:xfrm>
        </p:grpSpPr>
        <p:sp>
          <p:nvSpPr>
            <p:cNvPr id="10" name="矢印: 右 9">
              <a:extLst>
                <a:ext uri="{FF2B5EF4-FFF2-40B4-BE49-F238E27FC236}">
                  <a16:creationId xmlns:a16="http://schemas.microsoft.com/office/drawing/2014/main" id="{DE762F49-AEC5-3A4C-1C44-C46DBA1671AB}"/>
                </a:ext>
              </a:extLst>
            </p:cNvPr>
            <p:cNvSpPr/>
            <p:nvPr/>
          </p:nvSpPr>
          <p:spPr bwMode="auto">
            <a:xfrm>
              <a:off x="5870709" y="532435"/>
              <a:ext cx="504064" cy="216024"/>
            </a:xfrm>
            <a:prstGeom prst="rightArrow">
              <a:avLst/>
            </a:prstGeom>
            <a:solidFill>
              <a:srgbClr val="C0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 rtlCol="0" anchor="ctr"/>
            <a:lstStyle/>
            <a:p>
              <a:pPr algn="l"/>
              <a:endParaRPr kumimoji="0" lang="ja-JP" altLang="en-US" sz="1200" dirty="0">
                <a:latin typeface="+mj-ea"/>
                <a:ea typeface="+mj-ea"/>
              </a:endParaRPr>
            </a:p>
          </p:txBody>
        </p:sp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12D00E52-EF52-3B6D-9371-792F398503E1}"/>
                </a:ext>
              </a:extLst>
            </p:cNvPr>
            <p:cNvSpPr txBox="1"/>
            <p:nvPr/>
          </p:nvSpPr>
          <p:spPr>
            <a:xfrm>
              <a:off x="5870196" y="765252"/>
              <a:ext cx="6004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kumimoji="1" lang="en-US" altLang="ja-JP" sz="1200" b="1" dirty="0">
                  <a:solidFill>
                    <a:srgbClr val="C00000"/>
                  </a:solidFill>
                  <a:latin typeface="+mn-ea"/>
                  <a:cs typeface="Meiryo UI" panose="020B0604030504040204" pitchFamily="50" charset="-128"/>
                </a:rPr>
                <a:t>YES</a:t>
              </a:r>
              <a:endParaRPr kumimoji="1" lang="ja-JP" altLang="en-US" sz="1200" b="1" dirty="0">
                <a:solidFill>
                  <a:srgbClr val="C00000"/>
                </a:solidFill>
                <a:latin typeface="+mn-ea"/>
                <a:cs typeface="Meiryo UI" panose="020B0604030504040204" pitchFamily="50" charset="-128"/>
              </a:endParaRPr>
            </a:p>
          </p:txBody>
        </p:sp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AB8EE9C4-3D1E-5E7F-A2D8-F46C021379A6}"/>
                </a:ext>
              </a:extLst>
            </p:cNvPr>
            <p:cNvSpPr/>
            <p:nvPr/>
          </p:nvSpPr>
          <p:spPr bwMode="auto">
            <a:xfrm>
              <a:off x="6603786" y="548680"/>
              <a:ext cx="5096876" cy="64807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rtlCol="0" anchor="ctr"/>
            <a:lstStyle/>
            <a:p>
              <a:r>
                <a:rPr kumimoji="0" lang="en-US" altLang="ja-JP" sz="1400" dirty="0">
                  <a:latin typeface="+mj-ea"/>
                </a:rPr>
                <a:t>【</a:t>
              </a:r>
              <a:r>
                <a:rPr kumimoji="0" lang="ja-JP" altLang="en-US" sz="1400" dirty="0">
                  <a:latin typeface="+mj-ea"/>
                </a:rPr>
                <a:t>ガス小売事業者ではない場合</a:t>
              </a:r>
              <a:r>
                <a:rPr kumimoji="0" lang="en-US" altLang="ja-JP" sz="1400" dirty="0">
                  <a:latin typeface="+mj-ea"/>
                </a:rPr>
                <a:t>】</a:t>
              </a:r>
              <a:r>
                <a:rPr kumimoji="0" lang="ja-JP" altLang="en-US" sz="1400" dirty="0">
                  <a:solidFill>
                    <a:srgbClr val="C00000"/>
                  </a:solidFill>
                  <a:latin typeface="+mj-ea"/>
                </a:rPr>
                <a:t> ■</a:t>
              </a:r>
              <a:r>
                <a:rPr kumimoji="0" lang="ja-JP" altLang="en-US" sz="1400" dirty="0">
                  <a:latin typeface="+mj-ea"/>
                </a:rPr>
                <a:t>ガス小売事業登録申請書</a:t>
              </a:r>
              <a:endParaRPr kumimoji="0" lang="en-US" altLang="ja-JP" sz="1400" dirty="0">
                <a:latin typeface="+mj-ea"/>
                <a:ea typeface="+mj-ea"/>
              </a:endParaRPr>
            </a:p>
            <a:p>
              <a:r>
                <a:rPr kumimoji="0" lang="en-US" altLang="ja-JP" sz="1400" dirty="0">
                  <a:latin typeface="+mj-ea"/>
                  <a:ea typeface="+mj-ea"/>
                </a:rPr>
                <a:t>【</a:t>
              </a:r>
              <a:r>
                <a:rPr kumimoji="0" lang="ja-JP" altLang="en-US" sz="1400" dirty="0">
                  <a:latin typeface="+mj-ea"/>
                  <a:ea typeface="+mj-ea"/>
                </a:rPr>
                <a:t>ガス小売事業者の場合</a:t>
              </a:r>
              <a:r>
                <a:rPr kumimoji="0" lang="en-US" altLang="ja-JP" sz="1400" dirty="0">
                  <a:latin typeface="+mj-ea"/>
                  <a:ea typeface="+mj-ea"/>
                </a:rPr>
                <a:t>】</a:t>
              </a:r>
              <a:r>
                <a:rPr kumimoji="0" lang="ja-JP" altLang="en-US" sz="1400" dirty="0">
                  <a:solidFill>
                    <a:srgbClr val="C00000"/>
                  </a:solidFill>
                  <a:latin typeface="+mj-ea"/>
                </a:rPr>
                <a:t> ■</a:t>
              </a:r>
              <a:r>
                <a:rPr kumimoji="0" lang="ja-JP" altLang="en-US" sz="1400" dirty="0">
                  <a:latin typeface="+mj-ea"/>
                  <a:ea typeface="+mj-ea"/>
                </a:rPr>
                <a:t>ガス小売事業変更登録申請書</a:t>
              </a:r>
              <a:endParaRPr kumimoji="0" lang="en-US" altLang="ja-JP" sz="1400" dirty="0">
                <a:latin typeface="+mj-ea"/>
                <a:ea typeface="+mj-ea"/>
              </a:endParaRPr>
            </a:p>
          </p:txBody>
        </p:sp>
        <p:sp>
          <p:nvSpPr>
            <p:cNvPr id="18" name="矢印: 右 17">
              <a:extLst>
                <a:ext uri="{FF2B5EF4-FFF2-40B4-BE49-F238E27FC236}">
                  <a16:creationId xmlns:a16="http://schemas.microsoft.com/office/drawing/2014/main" id="{08928661-8447-1FCB-BF3B-C1549EE76E2F}"/>
                </a:ext>
              </a:extLst>
            </p:cNvPr>
            <p:cNvSpPr/>
            <p:nvPr/>
          </p:nvSpPr>
          <p:spPr bwMode="auto">
            <a:xfrm>
              <a:off x="5865499" y="1504543"/>
              <a:ext cx="504064" cy="216024"/>
            </a:xfrm>
            <a:prstGeom prst="rightArrow">
              <a:avLst/>
            </a:prstGeom>
            <a:solidFill>
              <a:srgbClr val="C0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 rtlCol="0" anchor="ctr"/>
            <a:lstStyle/>
            <a:p>
              <a:pPr algn="l"/>
              <a:endParaRPr kumimoji="0" lang="ja-JP" altLang="en-US" sz="1200" dirty="0">
                <a:latin typeface="+mj-ea"/>
                <a:ea typeface="+mj-ea"/>
              </a:endParaRPr>
            </a:p>
          </p:txBody>
        </p: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0972522E-7DF6-C9B1-9B50-C31B471AF762}"/>
                </a:ext>
              </a:extLst>
            </p:cNvPr>
            <p:cNvSpPr txBox="1"/>
            <p:nvPr/>
          </p:nvSpPr>
          <p:spPr>
            <a:xfrm>
              <a:off x="5864986" y="1737360"/>
              <a:ext cx="6004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kumimoji="1" lang="en-US" altLang="ja-JP" sz="1200" b="1" dirty="0">
                  <a:solidFill>
                    <a:srgbClr val="C00000"/>
                  </a:solidFill>
                  <a:latin typeface="+mn-ea"/>
                  <a:cs typeface="Meiryo UI" panose="020B0604030504040204" pitchFamily="50" charset="-128"/>
                </a:rPr>
                <a:t>YES</a:t>
              </a:r>
              <a:endParaRPr kumimoji="1" lang="ja-JP" altLang="en-US" sz="1200" b="1" dirty="0">
                <a:solidFill>
                  <a:srgbClr val="C00000"/>
                </a:solidFill>
                <a:latin typeface="+mn-ea"/>
                <a:cs typeface="Meiryo UI" panose="020B0604030504040204" pitchFamily="50" charset="-128"/>
              </a:endParaRPr>
            </a:p>
          </p:txBody>
        </p:sp>
        <p:sp>
          <p:nvSpPr>
            <p:cNvPr id="20" name="正方形/長方形 19">
              <a:extLst>
                <a:ext uri="{FF2B5EF4-FFF2-40B4-BE49-F238E27FC236}">
                  <a16:creationId xmlns:a16="http://schemas.microsoft.com/office/drawing/2014/main" id="{EC568C1E-FA5D-3A02-9AC5-A873A73A70BF}"/>
                </a:ext>
              </a:extLst>
            </p:cNvPr>
            <p:cNvSpPr/>
            <p:nvPr/>
          </p:nvSpPr>
          <p:spPr bwMode="auto">
            <a:xfrm>
              <a:off x="6598576" y="1360265"/>
              <a:ext cx="5066950" cy="64807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rtlCol="0" anchor="ctr"/>
            <a:lstStyle/>
            <a:p>
              <a:r>
                <a:rPr kumimoji="0" lang="ja-JP" altLang="en-US" sz="1400" dirty="0">
                  <a:solidFill>
                    <a:schemeClr val="accent1"/>
                  </a:solidFill>
                  <a:latin typeface="+mj-ea"/>
                  <a:ea typeface="+mj-ea"/>
                </a:rPr>
                <a:t>■</a:t>
              </a:r>
              <a:r>
                <a:rPr kumimoji="0" lang="ja-JP" altLang="en-US" sz="1400" dirty="0">
                  <a:latin typeface="+mj-ea"/>
                  <a:ea typeface="+mj-ea"/>
                </a:rPr>
                <a:t>ガス小売事業氏名等変更届出書</a:t>
              </a:r>
              <a:endParaRPr kumimoji="0" lang="en-US" altLang="ja-JP" sz="1400" dirty="0">
                <a:latin typeface="+mj-ea"/>
                <a:ea typeface="+mj-ea"/>
              </a:endParaRPr>
            </a:p>
          </p:txBody>
        </p:sp>
        <p:sp>
          <p:nvSpPr>
            <p:cNvPr id="21" name="矢印: 右 20">
              <a:extLst>
                <a:ext uri="{FF2B5EF4-FFF2-40B4-BE49-F238E27FC236}">
                  <a16:creationId xmlns:a16="http://schemas.microsoft.com/office/drawing/2014/main" id="{79D4BDC2-D727-11D5-07F2-4A9C6E5D78E7}"/>
                </a:ext>
              </a:extLst>
            </p:cNvPr>
            <p:cNvSpPr/>
            <p:nvPr/>
          </p:nvSpPr>
          <p:spPr bwMode="auto">
            <a:xfrm>
              <a:off x="5865499" y="2678824"/>
              <a:ext cx="504064" cy="216024"/>
            </a:xfrm>
            <a:prstGeom prst="rightArrow">
              <a:avLst/>
            </a:prstGeom>
            <a:solidFill>
              <a:srgbClr val="C0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 rtlCol="0" anchor="ctr"/>
            <a:lstStyle/>
            <a:p>
              <a:pPr algn="l"/>
              <a:endParaRPr kumimoji="0" lang="ja-JP" altLang="en-US" sz="1200" dirty="0">
                <a:latin typeface="+mj-ea"/>
                <a:ea typeface="+mj-ea"/>
              </a:endParaRPr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128930C9-CF48-00D9-F3D6-D560CC63CA99}"/>
                </a:ext>
              </a:extLst>
            </p:cNvPr>
            <p:cNvSpPr txBox="1"/>
            <p:nvPr/>
          </p:nvSpPr>
          <p:spPr>
            <a:xfrm>
              <a:off x="5864986" y="2911641"/>
              <a:ext cx="6004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kumimoji="1" lang="en-US" altLang="ja-JP" sz="1200" b="1" dirty="0">
                  <a:solidFill>
                    <a:srgbClr val="C00000"/>
                  </a:solidFill>
                  <a:latin typeface="+mn-ea"/>
                  <a:cs typeface="Meiryo UI" panose="020B0604030504040204" pitchFamily="50" charset="-128"/>
                </a:rPr>
                <a:t>YES</a:t>
              </a:r>
              <a:endParaRPr kumimoji="1" lang="ja-JP" altLang="en-US" sz="1200" b="1" dirty="0">
                <a:solidFill>
                  <a:srgbClr val="C00000"/>
                </a:solidFill>
                <a:latin typeface="+mn-ea"/>
                <a:cs typeface="Meiryo UI" panose="020B0604030504040204" pitchFamily="50" charset="-128"/>
              </a:endParaRPr>
            </a:p>
          </p:txBody>
        </p: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13AD0B57-D261-CAB0-86C8-2649C08A5C32}"/>
                </a:ext>
              </a:extLst>
            </p:cNvPr>
            <p:cNvSpPr/>
            <p:nvPr/>
          </p:nvSpPr>
          <p:spPr bwMode="auto">
            <a:xfrm>
              <a:off x="6598576" y="2171851"/>
              <a:ext cx="5066950" cy="1994608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rtlCol="0" anchor="ctr"/>
            <a:lstStyle/>
            <a:p>
              <a:r>
                <a:rPr kumimoji="0" lang="ja-JP" altLang="en-US" sz="1400" dirty="0">
                  <a:solidFill>
                    <a:schemeClr val="accent1"/>
                  </a:solidFill>
                  <a:latin typeface="+mj-ea"/>
                </a:rPr>
                <a:t>■</a:t>
              </a:r>
              <a:r>
                <a:rPr kumimoji="0" lang="ja-JP" altLang="en-US" sz="1400" dirty="0">
                  <a:latin typeface="+mj-ea"/>
                  <a:ea typeface="+mj-ea"/>
                </a:rPr>
                <a:t>ガス小売事業変更届出書</a:t>
              </a:r>
              <a:endParaRPr kumimoji="0" lang="en-US" altLang="ja-JP" sz="1400" dirty="0">
                <a:latin typeface="+mj-ea"/>
                <a:ea typeface="+mj-ea"/>
              </a:endParaRPr>
            </a:p>
          </p:txBody>
        </p:sp>
        <p:sp>
          <p:nvSpPr>
            <p:cNvPr id="27" name="矢印: 右 26">
              <a:extLst>
                <a:ext uri="{FF2B5EF4-FFF2-40B4-BE49-F238E27FC236}">
                  <a16:creationId xmlns:a16="http://schemas.microsoft.com/office/drawing/2014/main" id="{118FEAD3-D61B-D64F-B663-65E49A84E2CE}"/>
                </a:ext>
              </a:extLst>
            </p:cNvPr>
            <p:cNvSpPr/>
            <p:nvPr/>
          </p:nvSpPr>
          <p:spPr bwMode="auto">
            <a:xfrm>
              <a:off x="5895946" y="4790068"/>
              <a:ext cx="504064" cy="216024"/>
            </a:xfrm>
            <a:prstGeom prst="rightArrow">
              <a:avLst/>
            </a:prstGeom>
            <a:solidFill>
              <a:srgbClr val="C0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 rtlCol="0" anchor="ctr"/>
            <a:lstStyle/>
            <a:p>
              <a:pPr algn="l"/>
              <a:endParaRPr kumimoji="0" lang="ja-JP" altLang="en-US" sz="1200" dirty="0">
                <a:latin typeface="+mj-ea"/>
                <a:ea typeface="+mj-ea"/>
              </a:endParaRPr>
            </a:p>
          </p:txBody>
        </p:sp>
        <p:sp>
          <p:nvSpPr>
            <p:cNvPr id="28" name="テキスト ボックス 27">
              <a:extLst>
                <a:ext uri="{FF2B5EF4-FFF2-40B4-BE49-F238E27FC236}">
                  <a16:creationId xmlns:a16="http://schemas.microsoft.com/office/drawing/2014/main" id="{5D8E8F4D-3D76-AFF3-C746-468409F84511}"/>
                </a:ext>
              </a:extLst>
            </p:cNvPr>
            <p:cNvSpPr txBox="1"/>
            <p:nvPr/>
          </p:nvSpPr>
          <p:spPr>
            <a:xfrm>
              <a:off x="5904754" y="4980847"/>
              <a:ext cx="6004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kumimoji="1" lang="en-US" altLang="ja-JP" sz="1200" b="1" dirty="0">
                  <a:solidFill>
                    <a:srgbClr val="C00000"/>
                  </a:solidFill>
                  <a:latin typeface="+mn-ea"/>
                  <a:cs typeface="Meiryo UI" panose="020B0604030504040204" pitchFamily="50" charset="-128"/>
                </a:rPr>
                <a:t>YES</a:t>
              </a:r>
              <a:endParaRPr kumimoji="1" lang="ja-JP" altLang="en-US" sz="1200" b="1" dirty="0">
                <a:solidFill>
                  <a:srgbClr val="C00000"/>
                </a:solidFill>
                <a:latin typeface="+mn-ea"/>
                <a:cs typeface="Meiryo UI" panose="020B0604030504040204" pitchFamily="50" charset="-128"/>
              </a:endParaRPr>
            </a:p>
          </p:txBody>
        </p:sp>
        <p:sp>
          <p:nvSpPr>
            <p:cNvPr id="31" name="四角形: 角を丸くする 30">
              <a:extLst>
                <a:ext uri="{FF2B5EF4-FFF2-40B4-BE49-F238E27FC236}">
                  <a16:creationId xmlns:a16="http://schemas.microsoft.com/office/drawing/2014/main" id="{AC058CCC-FF98-68A7-066A-61BA7342CCA3}"/>
                </a:ext>
              </a:extLst>
            </p:cNvPr>
            <p:cNvSpPr/>
            <p:nvPr/>
          </p:nvSpPr>
          <p:spPr bwMode="auto">
            <a:xfrm>
              <a:off x="6675021" y="4667657"/>
              <a:ext cx="2651307" cy="616499"/>
            </a:xfrm>
            <a:prstGeom prst="roundRect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/>
            <a:lstStyle/>
            <a:p>
              <a:pPr algn="l"/>
              <a:r>
                <a:rPr kumimoji="0" lang="ja-JP" altLang="en-US" sz="1200" dirty="0">
                  <a:latin typeface="+mj-ea"/>
                  <a:ea typeface="+mj-ea"/>
                </a:rPr>
                <a:t>直近供給能力を超える増加で、かつ、直近のガス需要量の２倍を超えている場合</a:t>
              </a:r>
            </a:p>
          </p:txBody>
        </p:sp>
        <p:sp>
          <p:nvSpPr>
            <p:cNvPr id="32" name="矢印: 右 31">
              <a:extLst>
                <a:ext uri="{FF2B5EF4-FFF2-40B4-BE49-F238E27FC236}">
                  <a16:creationId xmlns:a16="http://schemas.microsoft.com/office/drawing/2014/main" id="{B9A18181-EC34-FBC5-4B7D-3A7AEE051C03}"/>
                </a:ext>
              </a:extLst>
            </p:cNvPr>
            <p:cNvSpPr/>
            <p:nvPr/>
          </p:nvSpPr>
          <p:spPr bwMode="auto">
            <a:xfrm>
              <a:off x="9414630" y="4792809"/>
              <a:ext cx="504064" cy="216024"/>
            </a:xfrm>
            <a:prstGeom prst="rightArrow">
              <a:avLst/>
            </a:prstGeom>
            <a:solidFill>
              <a:srgbClr val="C0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 rtlCol="0" anchor="ctr"/>
            <a:lstStyle/>
            <a:p>
              <a:pPr algn="l"/>
              <a:endParaRPr kumimoji="0" lang="ja-JP" altLang="en-US" sz="1200" dirty="0">
                <a:latin typeface="+mj-ea"/>
                <a:ea typeface="+mj-ea"/>
              </a:endParaRPr>
            </a:p>
          </p:txBody>
        </p:sp>
        <p:sp>
          <p:nvSpPr>
            <p:cNvPr id="33" name="テキスト ボックス 32">
              <a:extLst>
                <a:ext uri="{FF2B5EF4-FFF2-40B4-BE49-F238E27FC236}">
                  <a16:creationId xmlns:a16="http://schemas.microsoft.com/office/drawing/2014/main" id="{D6671B9F-6F0D-A106-4EFC-C5762A385D66}"/>
                </a:ext>
              </a:extLst>
            </p:cNvPr>
            <p:cNvSpPr txBox="1"/>
            <p:nvPr/>
          </p:nvSpPr>
          <p:spPr>
            <a:xfrm>
              <a:off x="9423438" y="4983588"/>
              <a:ext cx="6004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kumimoji="1" lang="en-US" altLang="ja-JP" sz="1200" b="1" dirty="0">
                  <a:solidFill>
                    <a:srgbClr val="C00000"/>
                  </a:solidFill>
                  <a:latin typeface="+mn-ea"/>
                  <a:cs typeface="Meiryo UI" panose="020B0604030504040204" pitchFamily="50" charset="-128"/>
                </a:rPr>
                <a:t>YES</a:t>
              </a:r>
              <a:endParaRPr kumimoji="1" lang="ja-JP" altLang="en-US" sz="1200" b="1" dirty="0">
                <a:solidFill>
                  <a:srgbClr val="C00000"/>
                </a:solidFill>
                <a:latin typeface="+mn-ea"/>
                <a:cs typeface="Meiryo UI" panose="020B0604030504040204" pitchFamily="50" charset="-128"/>
              </a:endParaRPr>
            </a:p>
          </p:txBody>
        </p:sp>
        <p:sp>
          <p:nvSpPr>
            <p:cNvPr id="34" name="正方形/長方形 33">
              <a:extLst>
                <a:ext uri="{FF2B5EF4-FFF2-40B4-BE49-F238E27FC236}">
                  <a16:creationId xmlns:a16="http://schemas.microsoft.com/office/drawing/2014/main" id="{9AB3BD83-7077-3339-4417-704B462A143D}"/>
                </a:ext>
              </a:extLst>
            </p:cNvPr>
            <p:cNvSpPr/>
            <p:nvPr/>
          </p:nvSpPr>
          <p:spPr bwMode="auto">
            <a:xfrm>
              <a:off x="10056440" y="4628444"/>
              <a:ext cx="1941513" cy="64807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rtlCol="0" anchor="ctr"/>
            <a:lstStyle/>
            <a:p>
              <a:r>
                <a:rPr kumimoji="0" lang="ja-JP" altLang="en-US" sz="1400" dirty="0">
                  <a:solidFill>
                    <a:srgbClr val="C00000"/>
                  </a:solidFill>
                  <a:latin typeface="+mj-ea"/>
                  <a:ea typeface="+mj-ea"/>
                </a:rPr>
                <a:t>■</a:t>
              </a:r>
              <a:r>
                <a:rPr kumimoji="0" lang="ja-JP" altLang="en-US" sz="1400" dirty="0">
                  <a:latin typeface="+mj-ea"/>
                  <a:ea typeface="+mj-ea"/>
                </a:rPr>
                <a:t>ガス小売事業変更登録申請書</a:t>
              </a:r>
              <a:endParaRPr kumimoji="0" lang="en-US" altLang="ja-JP" sz="1400" dirty="0">
                <a:latin typeface="+mj-ea"/>
                <a:ea typeface="+mj-ea"/>
              </a:endParaRPr>
            </a:p>
          </p:txBody>
        </p:sp>
        <p:sp>
          <p:nvSpPr>
            <p:cNvPr id="35" name="矢印: 右 34">
              <a:extLst>
                <a:ext uri="{FF2B5EF4-FFF2-40B4-BE49-F238E27FC236}">
                  <a16:creationId xmlns:a16="http://schemas.microsoft.com/office/drawing/2014/main" id="{0FEA08B2-CD29-F3BA-7084-FE816DED82BC}"/>
                </a:ext>
              </a:extLst>
            </p:cNvPr>
            <p:cNvSpPr/>
            <p:nvPr/>
          </p:nvSpPr>
          <p:spPr bwMode="auto">
            <a:xfrm rot="16200000">
              <a:off x="7653651" y="4250913"/>
              <a:ext cx="276998" cy="287527"/>
            </a:xfrm>
            <a:prstGeom prst="rightArrow">
              <a:avLst/>
            </a:prstGeom>
            <a:solidFill>
              <a:schemeClr val="accent3"/>
            </a:solidFill>
            <a:ln>
              <a:noFill/>
            </a:ln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l"/>
              <a:endParaRPr kumimoji="0" lang="ja-JP" altLang="en-US" sz="1200" dirty="0">
                <a:latin typeface="+mj-ea"/>
                <a:ea typeface="+mj-ea"/>
              </a:endParaRPr>
            </a:p>
          </p:txBody>
        </p:sp>
        <p:sp>
          <p:nvSpPr>
            <p:cNvPr id="36" name="テキスト ボックス 35">
              <a:extLst>
                <a:ext uri="{FF2B5EF4-FFF2-40B4-BE49-F238E27FC236}">
                  <a16:creationId xmlns:a16="http://schemas.microsoft.com/office/drawing/2014/main" id="{8D5DA3C0-9CED-ECA4-D66B-1A82B118D51B}"/>
                </a:ext>
              </a:extLst>
            </p:cNvPr>
            <p:cNvSpPr txBox="1"/>
            <p:nvPr/>
          </p:nvSpPr>
          <p:spPr>
            <a:xfrm>
              <a:off x="7935913" y="4242650"/>
              <a:ext cx="600414" cy="276999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l"/>
              <a:r>
                <a:rPr kumimoji="1" lang="en-US" altLang="ja-JP" sz="1200" b="1" dirty="0">
                  <a:solidFill>
                    <a:srgbClr val="016F96"/>
                  </a:solidFill>
                  <a:latin typeface="+mn-ea"/>
                  <a:cs typeface="Meiryo UI" panose="020B0604030504040204" pitchFamily="50" charset="-128"/>
                </a:rPr>
                <a:t>NO</a:t>
              </a:r>
              <a:endParaRPr kumimoji="1" lang="ja-JP" altLang="en-US" sz="1200" b="1" dirty="0">
                <a:solidFill>
                  <a:srgbClr val="016F96"/>
                </a:solidFill>
                <a:latin typeface="+mn-ea"/>
                <a:cs typeface="Meiryo UI" panose="020B0604030504040204" pitchFamily="50" charset="-128"/>
              </a:endParaRPr>
            </a:p>
          </p:txBody>
        </p:sp>
        <p:sp>
          <p:nvSpPr>
            <p:cNvPr id="37" name="矢印: 右 36">
              <a:extLst>
                <a:ext uri="{FF2B5EF4-FFF2-40B4-BE49-F238E27FC236}">
                  <a16:creationId xmlns:a16="http://schemas.microsoft.com/office/drawing/2014/main" id="{47883CAF-7F5E-F04C-9D7F-FFD0D4256AA0}"/>
                </a:ext>
              </a:extLst>
            </p:cNvPr>
            <p:cNvSpPr/>
            <p:nvPr/>
          </p:nvSpPr>
          <p:spPr bwMode="auto">
            <a:xfrm>
              <a:off x="5893754" y="5575287"/>
              <a:ext cx="504064" cy="216024"/>
            </a:xfrm>
            <a:prstGeom prst="rightArrow">
              <a:avLst/>
            </a:prstGeom>
            <a:solidFill>
              <a:srgbClr val="C0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 rtlCol="0" anchor="ctr"/>
            <a:lstStyle/>
            <a:p>
              <a:pPr algn="l"/>
              <a:endParaRPr kumimoji="0" lang="ja-JP" altLang="en-US" sz="1200" dirty="0">
                <a:latin typeface="+mj-ea"/>
                <a:ea typeface="+mj-ea"/>
              </a:endParaRPr>
            </a:p>
          </p:txBody>
        </p:sp>
        <p:sp>
          <p:nvSpPr>
            <p:cNvPr id="38" name="テキスト ボックス 37">
              <a:extLst>
                <a:ext uri="{FF2B5EF4-FFF2-40B4-BE49-F238E27FC236}">
                  <a16:creationId xmlns:a16="http://schemas.microsoft.com/office/drawing/2014/main" id="{D73DEE95-7808-334B-6F5E-4CD85E01AAE0}"/>
                </a:ext>
              </a:extLst>
            </p:cNvPr>
            <p:cNvSpPr txBox="1"/>
            <p:nvPr/>
          </p:nvSpPr>
          <p:spPr>
            <a:xfrm>
              <a:off x="5902562" y="5719303"/>
              <a:ext cx="6004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kumimoji="1" lang="en-US" altLang="ja-JP" sz="1200" b="1" dirty="0">
                  <a:solidFill>
                    <a:srgbClr val="C00000"/>
                  </a:solidFill>
                  <a:latin typeface="+mn-ea"/>
                  <a:cs typeface="Meiryo UI" panose="020B0604030504040204" pitchFamily="50" charset="-128"/>
                </a:rPr>
                <a:t>YES</a:t>
              </a:r>
              <a:endParaRPr kumimoji="1" lang="ja-JP" altLang="en-US" sz="1200" b="1" dirty="0">
                <a:solidFill>
                  <a:srgbClr val="C00000"/>
                </a:solidFill>
                <a:latin typeface="+mn-ea"/>
                <a:cs typeface="Meiryo UI" panose="020B0604030504040204" pitchFamily="50" charset="-128"/>
              </a:endParaRPr>
            </a:p>
          </p:txBody>
        </p:sp>
        <p:sp>
          <p:nvSpPr>
            <p:cNvPr id="40" name="正方形/長方形 39">
              <a:extLst>
                <a:ext uri="{FF2B5EF4-FFF2-40B4-BE49-F238E27FC236}">
                  <a16:creationId xmlns:a16="http://schemas.microsoft.com/office/drawing/2014/main" id="{ACFDC5E2-DB3C-C884-3849-08A4C0182DAF}"/>
                </a:ext>
              </a:extLst>
            </p:cNvPr>
            <p:cNvSpPr/>
            <p:nvPr/>
          </p:nvSpPr>
          <p:spPr bwMode="auto">
            <a:xfrm>
              <a:off x="9663306" y="6269439"/>
              <a:ext cx="2334645" cy="394068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rtlCol="0" anchor="ctr"/>
            <a:lstStyle/>
            <a:p>
              <a:r>
                <a:rPr kumimoji="0" lang="ja-JP" altLang="en-US" sz="1400" dirty="0">
                  <a:solidFill>
                    <a:schemeClr val="accent1"/>
                  </a:solidFill>
                  <a:latin typeface="+mj-ea"/>
                </a:rPr>
                <a:t>■</a:t>
              </a:r>
              <a:r>
                <a:rPr kumimoji="0" lang="ja-JP" altLang="en-US" sz="1400" dirty="0">
                  <a:latin typeface="+mj-ea"/>
                </a:rPr>
                <a:t>ガス小売事業変更届出書</a:t>
              </a:r>
              <a:endParaRPr kumimoji="0" lang="en-US" altLang="ja-JP" sz="1400" dirty="0">
                <a:latin typeface="+mj-ea"/>
              </a:endParaRP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946795D1-8FF0-F2A5-E0D4-14518A34F529}"/>
                </a:ext>
              </a:extLst>
            </p:cNvPr>
            <p:cNvSpPr txBox="1"/>
            <p:nvPr/>
          </p:nvSpPr>
          <p:spPr>
            <a:xfrm>
              <a:off x="2646778" y="69196"/>
              <a:ext cx="648072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200" b="1" dirty="0">
                  <a:solidFill>
                    <a:srgbClr val="FF0000"/>
                  </a:solidFill>
                  <a:latin typeface="+mn-ea"/>
                  <a:cs typeface="Meiryo UI" panose="020B0604030504040204" pitchFamily="50" charset="-128"/>
                </a:rPr>
                <a:t>※</a:t>
              </a:r>
              <a:r>
                <a:rPr kumimoji="1" lang="ja-JP" altLang="en-US" sz="1200" b="1" dirty="0">
                  <a:solidFill>
                    <a:srgbClr val="FF0000"/>
                  </a:solidFill>
                  <a:latin typeface="+mn-ea"/>
                  <a:cs typeface="Meiryo UI" panose="020B0604030504040204" pitchFamily="50" charset="-128"/>
                </a:rPr>
                <a:t>内容により取扱が異なる場合があります。悩む場合は提出前にご相談をお願いします。</a:t>
              </a:r>
              <a:endParaRPr kumimoji="1" lang="en-US" altLang="ja-JP" sz="1200" b="1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endParaRPr>
            </a:p>
            <a:p>
              <a:pPr algn="ctr"/>
              <a:r>
                <a:rPr kumimoji="0" lang="ja-JP" altLang="en-US" sz="1200" dirty="0">
                  <a:solidFill>
                    <a:srgbClr val="C00000"/>
                  </a:solidFill>
                  <a:latin typeface="+mj-ea"/>
                </a:rPr>
                <a:t>■</a:t>
              </a:r>
              <a:r>
                <a:rPr kumimoji="0" lang="en-US" altLang="ja-JP" sz="1200" dirty="0">
                  <a:solidFill>
                    <a:srgbClr val="C00000"/>
                  </a:solidFill>
                  <a:latin typeface="+mj-ea"/>
                </a:rPr>
                <a:t>…</a:t>
              </a:r>
              <a:r>
                <a:rPr kumimoji="0" lang="ja-JP" altLang="en-US" sz="1200" dirty="0">
                  <a:solidFill>
                    <a:srgbClr val="C00000"/>
                  </a:solidFill>
                  <a:latin typeface="+mj-ea"/>
                </a:rPr>
                <a:t>事前申請</a:t>
              </a:r>
              <a:r>
                <a:rPr kumimoji="0" lang="ja-JP" altLang="en-US" sz="1200" dirty="0">
                  <a:latin typeface="+mj-ea"/>
                </a:rPr>
                <a:t>／ </a:t>
              </a:r>
              <a:r>
                <a:rPr kumimoji="0" lang="ja-JP" altLang="en-US" sz="1200" dirty="0">
                  <a:solidFill>
                    <a:schemeClr val="accent1"/>
                  </a:solidFill>
                  <a:latin typeface="+mj-ea"/>
                </a:rPr>
                <a:t>■事後届出</a:t>
              </a:r>
              <a:endParaRPr kumimoji="1" lang="ja-JP" altLang="en-US" sz="1200" b="1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endParaRPr>
            </a:p>
          </p:txBody>
        </p:sp>
        <p:grpSp>
          <p:nvGrpSpPr>
            <p:cNvPr id="4" name="グループ化 3">
              <a:extLst>
                <a:ext uri="{FF2B5EF4-FFF2-40B4-BE49-F238E27FC236}">
                  <a16:creationId xmlns:a16="http://schemas.microsoft.com/office/drawing/2014/main" id="{A7B0F3EC-12DD-FFC7-53B7-8F368665A9C5}"/>
                </a:ext>
              </a:extLst>
            </p:cNvPr>
            <p:cNvGrpSpPr/>
            <p:nvPr/>
          </p:nvGrpSpPr>
          <p:grpSpPr>
            <a:xfrm>
              <a:off x="414530" y="308891"/>
              <a:ext cx="5472608" cy="6792517"/>
              <a:chOff x="414530" y="468828"/>
              <a:chExt cx="5472608" cy="6792517"/>
            </a:xfrm>
          </p:grpSpPr>
          <p:graphicFrame>
            <p:nvGraphicFramePr>
              <p:cNvPr id="8" name="図表 7">
                <a:extLst>
                  <a:ext uri="{FF2B5EF4-FFF2-40B4-BE49-F238E27FC236}">
                    <a16:creationId xmlns:a16="http://schemas.microsoft.com/office/drawing/2014/main" id="{341599E7-0F43-DF02-79BC-F94472CB00DD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848269766"/>
                  </p:ext>
                </p:extLst>
              </p:nvPr>
            </p:nvGraphicFramePr>
            <p:xfrm>
              <a:off x="414530" y="468828"/>
              <a:ext cx="5472608" cy="6792517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  <p:sp>
            <p:nvSpPr>
              <p:cNvPr id="11" name="テキスト ボックス 10">
                <a:extLst>
                  <a:ext uri="{FF2B5EF4-FFF2-40B4-BE49-F238E27FC236}">
                    <a16:creationId xmlns:a16="http://schemas.microsoft.com/office/drawing/2014/main" id="{B94AB31A-6D3C-B739-EBE0-C34D13DA5334}"/>
                  </a:ext>
                </a:extLst>
              </p:cNvPr>
              <p:cNvSpPr txBox="1"/>
              <p:nvPr/>
            </p:nvSpPr>
            <p:spPr>
              <a:xfrm>
                <a:off x="3237881" y="1111418"/>
                <a:ext cx="45640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altLang="ja-JP" sz="1200" b="1" dirty="0">
                    <a:solidFill>
                      <a:schemeClr val="accent1"/>
                    </a:solidFill>
                    <a:latin typeface="+mn-ea"/>
                    <a:cs typeface="Meiryo UI" panose="020B0604030504040204" pitchFamily="50" charset="-128"/>
                  </a:rPr>
                  <a:t>NO</a:t>
                </a:r>
                <a:endParaRPr kumimoji="1" lang="ja-JP" altLang="en-US" sz="1200" b="1" dirty="0">
                  <a:solidFill>
                    <a:schemeClr val="accent1"/>
                  </a:solidFill>
                  <a:latin typeface="+mn-ea"/>
                  <a:cs typeface="Meiryo UI" panose="020B0604030504040204" pitchFamily="50" charset="-128"/>
                </a:endParaRPr>
              </a:p>
            </p:txBody>
          </p:sp>
          <p:sp>
            <p:nvSpPr>
              <p:cNvPr id="12" name="テキスト ボックス 11">
                <a:extLst>
                  <a:ext uri="{FF2B5EF4-FFF2-40B4-BE49-F238E27FC236}">
                    <a16:creationId xmlns:a16="http://schemas.microsoft.com/office/drawing/2014/main" id="{579F2272-F75A-FBD1-4492-F0520D23694E}"/>
                  </a:ext>
                </a:extLst>
              </p:cNvPr>
              <p:cNvSpPr txBox="1"/>
              <p:nvPr/>
            </p:nvSpPr>
            <p:spPr>
              <a:xfrm>
                <a:off x="3237881" y="2286307"/>
                <a:ext cx="45640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altLang="ja-JP" sz="1200" b="1" dirty="0">
                    <a:solidFill>
                      <a:schemeClr val="accent1"/>
                    </a:solidFill>
                    <a:latin typeface="+mn-ea"/>
                    <a:cs typeface="Meiryo UI" panose="020B0604030504040204" pitchFamily="50" charset="-128"/>
                  </a:rPr>
                  <a:t>NO</a:t>
                </a:r>
                <a:endParaRPr kumimoji="1" lang="ja-JP" altLang="en-US" sz="1200" b="1" dirty="0">
                  <a:solidFill>
                    <a:schemeClr val="accent1"/>
                  </a:solidFill>
                  <a:latin typeface="+mn-ea"/>
                  <a:cs typeface="Meiryo UI" panose="020B0604030504040204" pitchFamily="50" charset="-128"/>
                </a:endParaRPr>
              </a:p>
            </p:txBody>
          </p:sp>
          <p:sp>
            <p:nvSpPr>
              <p:cNvPr id="13" name="テキスト ボックス 12">
                <a:extLst>
                  <a:ext uri="{FF2B5EF4-FFF2-40B4-BE49-F238E27FC236}">
                    <a16:creationId xmlns:a16="http://schemas.microsoft.com/office/drawing/2014/main" id="{D1FF8FD2-2736-FD38-CC00-BA0CE1EB1D66}"/>
                  </a:ext>
                </a:extLst>
              </p:cNvPr>
              <p:cNvSpPr txBox="1"/>
              <p:nvPr/>
            </p:nvSpPr>
            <p:spPr>
              <a:xfrm>
                <a:off x="3237881" y="3471740"/>
                <a:ext cx="45640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altLang="ja-JP" sz="1200" b="1" dirty="0">
                    <a:solidFill>
                      <a:schemeClr val="accent1"/>
                    </a:solidFill>
                    <a:latin typeface="+mn-ea"/>
                    <a:cs typeface="Meiryo UI" panose="020B0604030504040204" pitchFamily="50" charset="-128"/>
                  </a:rPr>
                  <a:t>NO</a:t>
                </a:r>
                <a:endParaRPr kumimoji="1" lang="ja-JP" altLang="en-US" sz="1200" b="1" dirty="0">
                  <a:solidFill>
                    <a:schemeClr val="accent1"/>
                  </a:solidFill>
                  <a:latin typeface="+mn-ea"/>
                  <a:cs typeface="Meiryo UI" panose="020B0604030504040204" pitchFamily="50" charset="-128"/>
                </a:endParaRPr>
              </a:p>
            </p:txBody>
          </p:sp>
          <p:sp>
            <p:nvSpPr>
              <p:cNvPr id="14" name="テキスト ボックス 13">
                <a:extLst>
                  <a:ext uri="{FF2B5EF4-FFF2-40B4-BE49-F238E27FC236}">
                    <a16:creationId xmlns:a16="http://schemas.microsoft.com/office/drawing/2014/main" id="{1981CD3C-7A12-28C7-8BB3-72E351B242A9}"/>
                  </a:ext>
                </a:extLst>
              </p:cNvPr>
              <p:cNvSpPr txBox="1"/>
              <p:nvPr/>
            </p:nvSpPr>
            <p:spPr>
              <a:xfrm>
                <a:off x="3237881" y="4587208"/>
                <a:ext cx="45640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altLang="ja-JP" sz="1200" b="1" dirty="0">
                    <a:solidFill>
                      <a:schemeClr val="accent1"/>
                    </a:solidFill>
                    <a:latin typeface="+mn-ea"/>
                    <a:cs typeface="Meiryo UI" panose="020B0604030504040204" pitchFamily="50" charset="-128"/>
                  </a:rPr>
                  <a:t>NO</a:t>
                </a:r>
                <a:endParaRPr kumimoji="1" lang="ja-JP" altLang="en-US" sz="1200" b="1" dirty="0">
                  <a:solidFill>
                    <a:schemeClr val="accent1"/>
                  </a:solidFill>
                  <a:latin typeface="+mn-ea"/>
                  <a:cs typeface="Meiryo UI" panose="020B0604030504040204" pitchFamily="50" charset="-128"/>
                </a:endParaRPr>
              </a:p>
            </p:txBody>
          </p:sp>
          <p:sp>
            <p:nvSpPr>
              <p:cNvPr id="15" name="テキスト ボックス 14">
                <a:extLst>
                  <a:ext uri="{FF2B5EF4-FFF2-40B4-BE49-F238E27FC236}">
                    <a16:creationId xmlns:a16="http://schemas.microsoft.com/office/drawing/2014/main" id="{ED273F25-1029-A70D-A6AD-AA6C07A3BC39}"/>
                  </a:ext>
                </a:extLst>
              </p:cNvPr>
              <p:cNvSpPr txBox="1"/>
              <p:nvPr/>
            </p:nvSpPr>
            <p:spPr>
              <a:xfrm>
                <a:off x="3241726" y="6017766"/>
                <a:ext cx="45640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altLang="ja-JP" sz="1200" b="1" dirty="0">
                    <a:solidFill>
                      <a:schemeClr val="accent1"/>
                    </a:solidFill>
                    <a:latin typeface="+mn-ea"/>
                    <a:cs typeface="Meiryo UI" panose="020B0604030504040204" pitchFamily="50" charset="-128"/>
                  </a:rPr>
                  <a:t>NO</a:t>
                </a:r>
                <a:endParaRPr kumimoji="1" lang="ja-JP" altLang="en-US" sz="1200" b="1" dirty="0">
                  <a:solidFill>
                    <a:schemeClr val="accent1"/>
                  </a:solidFill>
                  <a:latin typeface="+mn-ea"/>
                  <a:cs typeface="Meiryo UI" panose="020B0604030504040204" pitchFamily="50" charset="-128"/>
                </a:endParaRPr>
              </a:p>
            </p:txBody>
          </p:sp>
          <p:sp>
            <p:nvSpPr>
              <p:cNvPr id="3" name="テキスト ボックス 2">
                <a:extLst>
                  <a:ext uri="{FF2B5EF4-FFF2-40B4-BE49-F238E27FC236}">
                    <a16:creationId xmlns:a16="http://schemas.microsoft.com/office/drawing/2014/main" id="{9F568361-D571-375E-D0B7-9D258DBB3369}"/>
                  </a:ext>
                </a:extLst>
              </p:cNvPr>
              <p:cNvSpPr txBox="1"/>
              <p:nvPr/>
            </p:nvSpPr>
            <p:spPr>
              <a:xfrm>
                <a:off x="3237881" y="5328186"/>
                <a:ext cx="45640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altLang="ja-JP" sz="1200" b="1" dirty="0">
                    <a:solidFill>
                      <a:schemeClr val="accent1"/>
                    </a:solidFill>
                    <a:latin typeface="+mn-ea"/>
                    <a:cs typeface="Meiryo UI" panose="020B0604030504040204" pitchFamily="50" charset="-128"/>
                  </a:rPr>
                  <a:t>NO</a:t>
                </a:r>
                <a:endParaRPr kumimoji="1" lang="ja-JP" altLang="en-US" sz="1200" b="1" dirty="0">
                  <a:solidFill>
                    <a:schemeClr val="accent1"/>
                  </a:solidFill>
                  <a:latin typeface="+mn-ea"/>
                  <a:cs typeface="Meiryo UI" panose="020B0604030504040204" pitchFamily="50" charset="-128"/>
                </a:endParaRPr>
              </a:p>
            </p:txBody>
          </p:sp>
        </p:grpSp>
        <p:sp>
          <p:nvSpPr>
            <p:cNvPr id="6" name="四角形: 角を丸くする 5">
              <a:extLst>
                <a:ext uri="{FF2B5EF4-FFF2-40B4-BE49-F238E27FC236}">
                  <a16:creationId xmlns:a16="http://schemas.microsoft.com/office/drawing/2014/main" id="{91C7FFD6-A97B-62D7-9F18-967CD214D93B}"/>
                </a:ext>
              </a:extLst>
            </p:cNvPr>
            <p:cNvSpPr/>
            <p:nvPr/>
          </p:nvSpPr>
          <p:spPr bwMode="auto">
            <a:xfrm>
              <a:off x="6601173" y="5432164"/>
              <a:ext cx="2725155" cy="862751"/>
            </a:xfrm>
            <a:prstGeom prst="roundRect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/>
            <a:lstStyle/>
            <a:p>
              <a:pPr algn="l"/>
              <a:r>
                <a:rPr kumimoji="0" lang="ja-JP" altLang="en-US" sz="1200" dirty="0">
                  <a:latin typeface="+mj-ea"/>
                  <a:ea typeface="+mj-ea"/>
                </a:rPr>
                <a:t>最終的な供給地点数が</a:t>
              </a:r>
              <a:r>
                <a:rPr kumimoji="0" lang="en-US" altLang="ja-JP" sz="1200" dirty="0">
                  <a:latin typeface="+mj-ea"/>
                  <a:ea typeface="+mj-ea"/>
                </a:rPr>
                <a:t>70</a:t>
              </a:r>
              <a:r>
                <a:rPr kumimoji="0" lang="ja-JP" altLang="en-US" sz="1200" dirty="0">
                  <a:latin typeface="+mj-ea"/>
                  <a:ea typeface="+mj-ea"/>
                </a:rPr>
                <a:t>地点未満となり、その結果、事業者の持つ供給地点群（団地）がすべて消滅する場合</a:t>
              </a:r>
            </a:p>
          </p:txBody>
        </p:sp>
        <p:sp>
          <p:nvSpPr>
            <p:cNvPr id="9" name="矢印: 右 8">
              <a:extLst>
                <a:ext uri="{FF2B5EF4-FFF2-40B4-BE49-F238E27FC236}">
                  <a16:creationId xmlns:a16="http://schemas.microsoft.com/office/drawing/2014/main" id="{79EB034B-4625-C535-9A85-1441DB04BC19}"/>
                </a:ext>
              </a:extLst>
            </p:cNvPr>
            <p:cNvSpPr/>
            <p:nvPr/>
          </p:nvSpPr>
          <p:spPr bwMode="auto">
            <a:xfrm>
              <a:off x="5865499" y="3714073"/>
              <a:ext cx="504064" cy="216024"/>
            </a:xfrm>
            <a:prstGeom prst="rightArrow">
              <a:avLst/>
            </a:prstGeom>
            <a:solidFill>
              <a:srgbClr val="C0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 rtlCol="0" anchor="ctr"/>
            <a:lstStyle/>
            <a:p>
              <a:pPr algn="l"/>
              <a:endParaRPr kumimoji="0" lang="ja-JP" altLang="en-US" sz="1200" dirty="0">
                <a:latin typeface="+mj-ea"/>
                <a:ea typeface="+mj-ea"/>
              </a:endParaRPr>
            </a:p>
          </p:txBody>
        </p:sp>
        <p:sp>
          <p:nvSpPr>
            <p:cNvPr id="26" name="テキスト ボックス 25">
              <a:extLst>
                <a:ext uri="{FF2B5EF4-FFF2-40B4-BE49-F238E27FC236}">
                  <a16:creationId xmlns:a16="http://schemas.microsoft.com/office/drawing/2014/main" id="{6DDD2941-EB21-446F-A3A5-2DF58B98DE85}"/>
                </a:ext>
              </a:extLst>
            </p:cNvPr>
            <p:cNvSpPr txBox="1"/>
            <p:nvPr/>
          </p:nvSpPr>
          <p:spPr>
            <a:xfrm>
              <a:off x="5864986" y="3946890"/>
              <a:ext cx="6004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kumimoji="1" lang="en-US" altLang="ja-JP" sz="1200" b="1" dirty="0">
                  <a:solidFill>
                    <a:srgbClr val="C00000"/>
                  </a:solidFill>
                  <a:latin typeface="+mn-ea"/>
                  <a:cs typeface="Meiryo UI" panose="020B0604030504040204" pitchFamily="50" charset="-128"/>
                </a:rPr>
                <a:t>YES</a:t>
              </a:r>
              <a:endParaRPr kumimoji="1" lang="ja-JP" altLang="en-US" sz="1200" b="1" dirty="0">
                <a:solidFill>
                  <a:srgbClr val="C00000"/>
                </a:solidFill>
                <a:latin typeface="+mn-ea"/>
                <a:cs typeface="Meiryo UI" panose="020B0604030504040204" pitchFamily="50" charset="-128"/>
              </a:endParaRPr>
            </a:p>
          </p:txBody>
        </p: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59E846BE-6E08-836E-7F8C-900E00817EB6}"/>
                </a:ext>
              </a:extLst>
            </p:cNvPr>
            <p:cNvSpPr/>
            <p:nvPr/>
          </p:nvSpPr>
          <p:spPr bwMode="auto">
            <a:xfrm>
              <a:off x="9663306" y="5629641"/>
              <a:ext cx="2334645" cy="394068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rtlCol="0" anchor="ctr"/>
            <a:lstStyle/>
            <a:p>
              <a:r>
                <a:rPr kumimoji="0" lang="ja-JP" altLang="en-US" sz="1400" dirty="0">
                  <a:solidFill>
                    <a:schemeClr val="accent1"/>
                  </a:solidFill>
                  <a:latin typeface="+mj-ea"/>
                </a:rPr>
                <a:t>■</a:t>
              </a:r>
              <a:r>
                <a:rPr kumimoji="0" lang="ja-JP" altLang="en-US" sz="1400" dirty="0">
                  <a:latin typeface="+mj-ea"/>
                </a:rPr>
                <a:t>ガス小売事業廃止届出書</a:t>
              </a:r>
              <a:endParaRPr kumimoji="0" lang="en-US" altLang="ja-JP" sz="1400" dirty="0">
                <a:latin typeface="+mj-ea"/>
              </a:endParaRPr>
            </a:p>
          </p:txBody>
        </p:sp>
        <p:sp>
          <p:nvSpPr>
            <p:cNvPr id="30" name="矢印: 右 29">
              <a:extLst>
                <a:ext uri="{FF2B5EF4-FFF2-40B4-BE49-F238E27FC236}">
                  <a16:creationId xmlns:a16="http://schemas.microsoft.com/office/drawing/2014/main" id="{8EBB4948-1C23-48D0-170B-2F30B06810BB}"/>
                </a:ext>
              </a:extLst>
            </p:cNvPr>
            <p:cNvSpPr/>
            <p:nvPr/>
          </p:nvSpPr>
          <p:spPr bwMode="auto">
            <a:xfrm>
              <a:off x="9338591" y="5683299"/>
              <a:ext cx="309015" cy="216024"/>
            </a:xfrm>
            <a:prstGeom prst="rightArrow">
              <a:avLst/>
            </a:prstGeom>
            <a:solidFill>
              <a:srgbClr val="C0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 rtlCol="0" anchor="ctr"/>
            <a:lstStyle/>
            <a:p>
              <a:pPr algn="l"/>
              <a:endParaRPr kumimoji="0" lang="ja-JP" altLang="en-US" sz="1200" dirty="0">
                <a:latin typeface="+mj-ea"/>
                <a:ea typeface="+mj-ea"/>
              </a:endParaRPr>
            </a:p>
          </p:txBody>
        </p:sp>
        <p:sp>
          <p:nvSpPr>
            <p:cNvPr id="39" name="テキスト ボックス 38">
              <a:extLst>
                <a:ext uri="{FF2B5EF4-FFF2-40B4-BE49-F238E27FC236}">
                  <a16:creationId xmlns:a16="http://schemas.microsoft.com/office/drawing/2014/main" id="{DA9EE80B-627F-5003-3439-1CA3E8EA4A7E}"/>
                </a:ext>
              </a:extLst>
            </p:cNvPr>
            <p:cNvSpPr txBox="1"/>
            <p:nvPr/>
          </p:nvSpPr>
          <p:spPr>
            <a:xfrm>
              <a:off x="9229476" y="5857829"/>
              <a:ext cx="52724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kumimoji="1" lang="en-US" altLang="ja-JP" sz="1200" b="1" dirty="0">
                  <a:solidFill>
                    <a:srgbClr val="C00000"/>
                  </a:solidFill>
                  <a:latin typeface="+mn-ea"/>
                  <a:cs typeface="Meiryo UI" panose="020B0604030504040204" pitchFamily="50" charset="-128"/>
                </a:rPr>
                <a:t>YES</a:t>
              </a:r>
              <a:endParaRPr kumimoji="1" lang="ja-JP" altLang="en-US" sz="1200" b="1" dirty="0">
                <a:solidFill>
                  <a:srgbClr val="C00000"/>
                </a:solidFill>
                <a:latin typeface="+mn-ea"/>
                <a:cs typeface="Meiryo UI" panose="020B0604030504040204" pitchFamily="50" charset="-128"/>
              </a:endParaRPr>
            </a:p>
          </p:txBody>
        </p:sp>
        <p:sp>
          <p:nvSpPr>
            <p:cNvPr id="41" name="矢印: 右 40">
              <a:extLst>
                <a:ext uri="{FF2B5EF4-FFF2-40B4-BE49-F238E27FC236}">
                  <a16:creationId xmlns:a16="http://schemas.microsoft.com/office/drawing/2014/main" id="{207A714A-1F38-37D2-2A18-24E54B86A1E7}"/>
                </a:ext>
              </a:extLst>
            </p:cNvPr>
            <p:cNvSpPr/>
            <p:nvPr/>
          </p:nvSpPr>
          <p:spPr bwMode="auto">
            <a:xfrm rot="2365504">
              <a:off x="9356318" y="6231018"/>
              <a:ext cx="276998" cy="287527"/>
            </a:xfrm>
            <a:prstGeom prst="rightArrow">
              <a:avLst/>
            </a:prstGeom>
            <a:solidFill>
              <a:schemeClr val="accent3"/>
            </a:solidFill>
            <a:ln>
              <a:noFill/>
            </a:ln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l"/>
              <a:endParaRPr kumimoji="0" lang="ja-JP" altLang="en-US" sz="1200" dirty="0">
                <a:latin typeface="+mj-ea"/>
                <a:ea typeface="+mj-ea"/>
              </a:endParaRPr>
            </a:p>
          </p:txBody>
        </p:sp>
        <p:sp>
          <p:nvSpPr>
            <p:cNvPr id="42" name="テキスト ボックス 41">
              <a:extLst>
                <a:ext uri="{FF2B5EF4-FFF2-40B4-BE49-F238E27FC236}">
                  <a16:creationId xmlns:a16="http://schemas.microsoft.com/office/drawing/2014/main" id="{2E513168-75BF-DE1A-FD5E-B3797B31CFAC}"/>
                </a:ext>
              </a:extLst>
            </p:cNvPr>
            <p:cNvSpPr txBox="1"/>
            <p:nvPr/>
          </p:nvSpPr>
          <p:spPr>
            <a:xfrm>
              <a:off x="9189404" y="6485512"/>
              <a:ext cx="600414" cy="276999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l"/>
              <a:r>
                <a:rPr kumimoji="1" lang="en-US" altLang="ja-JP" sz="1200" b="1" dirty="0">
                  <a:solidFill>
                    <a:srgbClr val="016F96"/>
                  </a:solidFill>
                  <a:latin typeface="+mn-ea"/>
                  <a:cs typeface="Meiryo UI" panose="020B0604030504040204" pitchFamily="50" charset="-128"/>
                </a:rPr>
                <a:t>NO</a:t>
              </a:r>
              <a:endParaRPr kumimoji="1" lang="ja-JP" altLang="en-US" sz="1200" b="1" dirty="0">
                <a:solidFill>
                  <a:srgbClr val="016F96"/>
                </a:solidFill>
                <a:latin typeface="+mn-ea"/>
                <a:cs typeface="Meiryo UI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38231452"/>
      </p:ext>
    </p:extLst>
  </p:cSld>
  <p:clrMapOvr>
    <a:masterClrMapping/>
  </p:clrMapOvr>
</p:sld>
</file>

<file path=ppt/theme/theme1.xml><?xml version="1.0" encoding="utf-8"?>
<a:theme xmlns:a="http://schemas.openxmlformats.org/drawingml/2006/main" name="【機○・記載例なし】">
  <a:themeElements>
    <a:clrScheme name="METI color palette">
      <a:dk1>
        <a:srgbClr val="000000"/>
      </a:dk1>
      <a:lt1>
        <a:srgbClr val="FEFFFF"/>
      </a:lt1>
      <a:dk2>
        <a:srgbClr val="000000"/>
      </a:dk2>
      <a:lt2>
        <a:srgbClr val="F8FBFB"/>
      </a:lt2>
      <a:accent1>
        <a:srgbClr val="016F96"/>
      </a:accent1>
      <a:accent2>
        <a:srgbClr val="0098D0"/>
      </a:accent2>
      <a:accent3>
        <a:srgbClr val="01AFDC"/>
      </a:accent3>
      <a:accent4>
        <a:srgbClr val="727070"/>
      </a:accent4>
      <a:accent5>
        <a:srgbClr val="DBDDDD"/>
      </a:accent5>
      <a:accent6>
        <a:srgbClr val="F6F9F7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DDDDD"/>
        </a:solidFill>
        <a:ln w="9525">
          <a:solidFill>
            <a:srgbClr val="B2B2B2"/>
          </a:solidFill>
          <a:miter lim="800000"/>
          <a:headEnd/>
          <a:tailEnd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square" rtlCol="0" anchor="ctr"/>
      <a:lstStyle>
        <a:defPPr algn="l">
          <a:defRPr kumimoji="0" sz="1200" dirty="0" smtClean="0">
            <a:latin typeface="+mj-ea"/>
            <a:ea typeface="+mj-ea"/>
          </a:defRPr>
        </a:defPPr>
      </a:lstStyle>
    </a:spDef>
    <a:txDef>
      <a:spPr>
        <a:noFill/>
      </a:spPr>
      <a:bodyPr wrap="square" rtlCol="0">
        <a:spAutoFit/>
      </a:bodyPr>
      <a:lstStyle>
        <a:defPPr marL="285750" indent="-285750" algn="l">
          <a:buFont typeface="Arial" panose="020B0604020202020204" pitchFamily="34" charset="0"/>
          <a:buChar char="•"/>
          <a:defRPr kumimoji="1" sz="1600" dirty="0" smtClean="0">
            <a:latin typeface="+mn-ea"/>
            <a:cs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METI Slide Format_DefaultTheme.pptx" id="{2F4818D7-655D-4077-89AA-242267508028}" vid="{0E5B690F-3A1C-4644-85FD-3F3212C13178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310</Words>
  <Application>Microsoft Office PowerPoint</Application>
  <PresentationFormat>ワイド画面</PresentationFormat>
  <Paragraphs>34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メイリオ</vt:lpstr>
      <vt:lpstr>Arial</vt:lpstr>
      <vt:lpstr>Wingdings</vt:lpstr>
      <vt:lpstr>【機○・記載例なし】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2026-04-22T05:43:59Z</dcterms:created>
  <dcterms:modified xsi:type="dcterms:W3CDTF">2026-04-22T05:44:05Z</dcterms:modified>
  <cp:category/>
</cp:coreProperties>
</file>